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SQLite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SQLite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52175" y="524550"/>
            <a:ext cx="7772400" cy="156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Практикум на ЭВМ.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Программирование под Android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3647525" y="2168350"/>
            <a:ext cx="1781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rgbClr val="666666"/>
                </a:solidFill>
              </a:rPr>
              <a:t>Занятие 7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3487825"/>
            <a:ext cx="1844550" cy="138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775" y="2778525"/>
            <a:ext cx="2210900" cy="22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subTitle"/>
          </p:nvPr>
        </p:nvSpPr>
        <p:spPr>
          <a:xfrm>
            <a:off x="311700" y="243725"/>
            <a:ext cx="8520599" cy="479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LeakActivity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Activity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 array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[10_000_000]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onCreate(savedInstanceState);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AsyncTask&lt;Void, Void, Void&gt;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doInBackground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sleep(30_000);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InterruptedException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execute((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6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8713"/>
            <a:ext cx="9144001" cy="246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4829"/>
            <a:ext cx="9143999" cy="405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ArrayMap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ru"/>
              <a:t>HashMap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12" y="1019748"/>
            <a:ext cx="5492575" cy="41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ArrayMap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57200" y="1168200"/>
            <a:ext cx="8051399" cy="242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ArrayMap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&lt;K, V&gt;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Map&lt;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{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mHashes;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mArray; // keys &amp; values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mSize;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SparseArray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57200" y="1168200"/>
            <a:ext cx="8051399" cy="33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SparseArray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&lt;E&gt;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Cloneable {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mKeys;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mValues;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mSize;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884100" y="1601100"/>
            <a:ext cx="7375800" cy="227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1_000_000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hashMap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put(i,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52 387 120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arrayMap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put(i,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32 062 208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sparseArray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put(i,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16 388 605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Versus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WeakReference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461950"/>
            <a:ext cx="63627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ADB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882450" y="357150"/>
            <a:ext cx="7379100" cy="4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private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MyAsyncTask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AsyncTask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 final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WeakReference&lt;Activity&gt;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activityRef;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MyAsyncTask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activityRef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WeakReference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(activity);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onPostExecute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aVoid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onPostExecute(aVoid);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activity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activityRef</a:t>
            </a:r>
            <a:r>
              <a:rPr b="1"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get()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(activity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 sz="16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Proguard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ru"/>
              <a:t>Proguard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Удаляет неиспользуемый код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Оптимизирует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“Запутывает”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dex2jar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Вытаскивает jar из apk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187" y="2540700"/>
            <a:ext cx="5209623" cy="1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dex2jar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850" y="1150275"/>
            <a:ext cx="6516299" cy="388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build.gradle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buildTypes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minifyEnabled </a:t>
            </a:r>
            <a:r>
              <a:rPr b="1" lang="ru" sz="16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proguardFiles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getDefaultProguardFile(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'proguard-android.txt'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'proguard-rules.pro'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Вопросы?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ru"/>
              <a:t>Android Debug Bridge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&lt;sdk&gt;/platform-tools/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devices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install/uninstall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pull/push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shell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logcat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Hierarchy Viewer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20"/>
            <a:ext cx="9143998" cy="506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Overdraw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40" y="0"/>
            <a:ext cx="289321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4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Memory Analyzer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