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5" r:id="rId3"/>
    <p:sldId id="257" r:id="rId4"/>
    <p:sldId id="277" r:id="rId5"/>
    <p:sldId id="279" r:id="rId6"/>
    <p:sldId id="280" r:id="rId7"/>
    <p:sldId id="267" r:id="rId8"/>
    <p:sldId id="274" r:id="rId9"/>
    <p:sldId id="269" r:id="rId10"/>
    <p:sldId id="260" r:id="rId11"/>
    <p:sldId id="281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Fermin Quiroz Ibanez" userId="fe8000c5-53fc-426e-bd4d-db3e860b2f18" providerId="ADAL" clId="{5D952F28-23B8-4056-94A0-A1DBCC38CE3A}"/>
    <pc:docChg chg="custSel addSld delSld modSld">
      <pc:chgData name="Ivan Fermin Quiroz Ibanez" userId="fe8000c5-53fc-426e-bd4d-db3e860b2f18" providerId="ADAL" clId="{5D952F28-23B8-4056-94A0-A1DBCC38CE3A}" dt="2022-11-18T01:00:00.411" v="346" actId="1076"/>
      <pc:docMkLst>
        <pc:docMk/>
      </pc:docMkLst>
      <pc:sldChg chg="addSp delSp modSp mod">
        <pc:chgData name="Ivan Fermin Quiroz Ibanez" userId="fe8000c5-53fc-426e-bd4d-db3e860b2f18" providerId="ADAL" clId="{5D952F28-23B8-4056-94A0-A1DBCC38CE3A}" dt="2022-11-17T23:09:01.918" v="122" actId="1076"/>
        <pc:sldMkLst>
          <pc:docMk/>
          <pc:sldMk cId="559357022" sldId="257"/>
        </pc:sldMkLst>
        <pc:spChg chg="mod">
          <ac:chgData name="Ivan Fermin Quiroz Ibanez" userId="fe8000c5-53fc-426e-bd4d-db3e860b2f18" providerId="ADAL" clId="{5D952F28-23B8-4056-94A0-A1DBCC38CE3A}" dt="2022-11-17T23:05:58.236" v="85" actId="20577"/>
          <ac:spMkLst>
            <pc:docMk/>
            <pc:sldMk cId="559357022" sldId="257"/>
            <ac:spMk id="2" creationId="{C6427FC2-C072-76C5-025E-EEED7DD21535}"/>
          </ac:spMkLst>
        </pc:spChg>
        <pc:spChg chg="mod">
          <ac:chgData name="Ivan Fermin Quiroz Ibanez" userId="fe8000c5-53fc-426e-bd4d-db3e860b2f18" providerId="ADAL" clId="{5D952F28-23B8-4056-94A0-A1DBCC38CE3A}" dt="2022-11-17T23:07:56.188" v="105" actId="27636"/>
          <ac:spMkLst>
            <pc:docMk/>
            <pc:sldMk cId="559357022" sldId="257"/>
            <ac:spMk id="4" creationId="{65E9647E-0A59-D2A6-8A91-060D8F432018}"/>
          </ac:spMkLst>
        </pc:spChg>
        <pc:picChg chg="del">
          <ac:chgData name="Ivan Fermin Quiroz Ibanez" userId="fe8000c5-53fc-426e-bd4d-db3e860b2f18" providerId="ADAL" clId="{5D952F28-23B8-4056-94A0-A1DBCC38CE3A}" dt="2022-11-17T23:06:03.644" v="87" actId="478"/>
          <ac:picMkLst>
            <pc:docMk/>
            <pc:sldMk cId="559357022" sldId="257"/>
            <ac:picMk id="5" creationId="{259D492D-58EE-C99B-D843-03550DE82884}"/>
          </ac:picMkLst>
        </pc:picChg>
        <pc:picChg chg="add mod">
          <ac:chgData name="Ivan Fermin Quiroz Ibanez" userId="fe8000c5-53fc-426e-bd4d-db3e860b2f18" providerId="ADAL" clId="{5D952F28-23B8-4056-94A0-A1DBCC38CE3A}" dt="2022-11-17T23:09:00.862" v="121" actId="1076"/>
          <ac:picMkLst>
            <pc:docMk/>
            <pc:sldMk cId="559357022" sldId="257"/>
            <ac:picMk id="6" creationId="{E927DAB2-BD1F-5CB7-1D1F-846089FA5048}"/>
          </ac:picMkLst>
        </pc:picChg>
        <pc:picChg chg="del">
          <ac:chgData name="Ivan Fermin Quiroz Ibanez" userId="fe8000c5-53fc-426e-bd4d-db3e860b2f18" providerId="ADAL" clId="{5D952F28-23B8-4056-94A0-A1DBCC38CE3A}" dt="2022-11-17T23:06:05.376" v="88" actId="478"/>
          <ac:picMkLst>
            <pc:docMk/>
            <pc:sldMk cId="559357022" sldId="257"/>
            <ac:picMk id="7" creationId="{07FB0F30-D87E-A958-6843-8FAE42A2A8B0}"/>
          </ac:picMkLst>
        </pc:picChg>
        <pc:picChg chg="add mod">
          <ac:chgData name="Ivan Fermin Quiroz Ibanez" userId="fe8000c5-53fc-426e-bd4d-db3e860b2f18" providerId="ADAL" clId="{5D952F28-23B8-4056-94A0-A1DBCC38CE3A}" dt="2022-11-17T23:09:01.918" v="122" actId="1076"/>
          <ac:picMkLst>
            <pc:docMk/>
            <pc:sldMk cId="559357022" sldId="257"/>
            <ac:picMk id="8" creationId="{668D9C06-4A52-163B-7065-A85DE4DA82DD}"/>
          </ac:picMkLst>
        </pc:picChg>
        <pc:picChg chg="del">
          <ac:chgData name="Ivan Fermin Quiroz Ibanez" userId="fe8000c5-53fc-426e-bd4d-db3e860b2f18" providerId="ADAL" clId="{5D952F28-23B8-4056-94A0-A1DBCC38CE3A}" dt="2022-11-17T23:06:01.820" v="86" actId="478"/>
          <ac:picMkLst>
            <pc:docMk/>
            <pc:sldMk cId="559357022" sldId="257"/>
            <ac:picMk id="3074" creationId="{6EC87D2B-9682-1167-1742-A20C121826E4}"/>
          </ac:picMkLst>
        </pc:picChg>
      </pc:sldChg>
      <pc:sldChg chg="del">
        <pc:chgData name="Ivan Fermin Quiroz Ibanez" userId="fe8000c5-53fc-426e-bd4d-db3e860b2f18" providerId="ADAL" clId="{5D952F28-23B8-4056-94A0-A1DBCC38CE3A}" dt="2022-11-17T23:14:30.033" v="186" actId="47"/>
        <pc:sldMkLst>
          <pc:docMk/>
          <pc:sldMk cId="2968206768" sldId="258"/>
        </pc:sldMkLst>
      </pc:sldChg>
      <pc:sldChg chg="addSp delSp modSp mod">
        <pc:chgData name="Ivan Fermin Quiroz Ibanez" userId="fe8000c5-53fc-426e-bd4d-db3e860b2f18" providerId="ADAL" clId="{5D952F28-23B8-4056-94A0-A1DBCC38CE3A}" dt="2022-11-18T00:57:33.415" v="269" actId="20577"/>
        <pc:sldMkLst>
          <pc:docMk/>
          <pc:sldMk cId="2398630299" sldId="260"/>
        </pc:sldMkLst>
        <pc:spChg chg="mod">
          <ac:chgData name="Ivan Fermin Quiroz Ibanez" userId="fe8000c5-53fc-426e-bd4d-db3e860b2f18" providerId="ADAL" clId="{5D952F28-23B8-4056-94A0-A1DBCC38CE3A}" dt="2022-11-18T00:57:33.415" v="269" actId="20577"/>
          <ac:spMkLst>
            <pc:docMk/>
            <pc:sldMk cId="2398630299" sldId="260"/>
            <ac:spMk id="4" creationId="{CE9D8FC6-FE45-BBE0-3301-82C9B00A7896}"/>
          </ac:spMkLst>
        </pc:spChg>
        <pc:spChg chg="del mod">
          <ac:chgData name="Ivan Fermin Quiroz Ibanez" userId="fe8000c5-53fc-426e-bd4d-db3e860b2f18" providerId="ADAL" clId="{5D952F28-23B8-4056-94A0-A1DBCC38CE3A}" dt="2022-11-18T00:54:00.093" v="233" actId="478"/>
          <ac:spMkLst>
            <pc:docMk/>
            <pc:sldMk cId="2398630299" sldId="260"/>
            <ac:spMk id="5" creationId="{F3F58C39-2DDD-4108-CC50-44978229080D}"/>
          </ac:spMkLst>
        </pc:spChg>
        <pc:spChg chg="del">
          <ac:chgData name="Ivan Fermin Quiroz Ibanez" userId="fe8000c5-53fc-426e-bd4d-db3e860b2f18" providerId="ADAL" clId="{5D952F28-23B8-4056-94A0-A1DBCC38CE3A}" dt="2022-11-18T00:53:55.764" v="231" actId="478"/>
          <ac:spMkLst>
            <pc:docMk/>
            <pc:sldMk cId="2398630299" sldId="260"/>
            <ac:spMk id="6" creationId="{52887291-6C5D-8991-3804-98D69B1DB225}"/>
          </ac:spMkLst>
        </pc:spChg>
        <pc:spChg chg="del">
          <ac:chgData name="Ivan Fermin Quiroz Ibanez" userId="fe8000c5-53fc-426e-bd4d-db3e860b2f18" providerId="ADAL" clId="{5D952F28-23B8-4056-94A0-A1DBCC38CE3A}" dt="2022-11-18T00:53:55.764" v="231" actId="478"/>
          <ac:spMkLst>
            <pc:docMk/>
            <pc:sldMk cId="2398630299" sldId="260"/>
            <ac:spMk id="7" creationId="{DF9B4D42-7C21-2188-E865-DA2C33F9DC55}"/>
          </ac:spMkLst>
        </pc:spChg>
        <pc:spChg chg="del">
          <ac:chgData name="Ivan Fermin Quiroz Ibanez" userId="fe8000c5-53fc-426e-bd4d-db3e860b2f18" providerId="ADAL" clId="{5D952F28-23B8-4056-94A0-A1DBCC38CE3A}" dt="2022-11-18T00:54:03.698" v="234" actId="478"/>
          <ac:spMkLst>
            <pc:docMk/>
            <pc:sldMk cId="2398630299" sldId="260"/>
            <ac:spMk id="23" creationId="{00FB2963-C24C-D606-0E05-7A4B2C771322}"/>
          </ac:spMkLst>
        </pc:spChg>
        <pc:spChg chg="del mod">
          <ac:chgData name="Ivan Fermin Quiroz Ibanez" userId="fe8000c5-53fc-426e-bd4d-db3e860b2f18" providerId="ADAL" clId="{5D952F28-23B8-4056-94A0-A1DBCC38CE3A}" dt="2022-11-18T00:54:07.217" v="236" actId="478"/>
          <ac:spMkLst>
            <pc:docMk/>
            <pc:sldMk cId="2398630299" sldId="260"/>
            <ac:spMk id="24" creationId="{9AA7E1A9-373F-309F-1586-683FA17423A8}"/>
          </ac:spMkLst>
        </pc:spChg>
        <pc:picChg chg="add mod">
          <ac:chgData name="Ivan Fermin Quiroz Ibanez" userId="fe8000c5-53fc-426e-bd4d-db3e860b2f18" providerId="ADAL" clId="{5D952F28-23B8-4056-94A0-A1DBCC38CE3A}" dt="2022-11-18T00:55:48.087" v="253" actId="1076"/>
          <ac:picMkLst>
            <pc:docMk/>
            <pc:sldMk cId="2398630299" sldId="260"/>
            <ac:picMk id="2" creationId="{0311F6CD-10BC-5304-46DF-F3C52256ABA4}"/>
          </ac:picMkLst>
        </pc:picChg>
        <pc:picChg chg="add mod">
          <ac:chgData name="Ivan Fermin Quiroz Ibanez" userId="fe8000c5-53fc-426e-bd4d-db3e860b2f18" providerId="ADAL" clId="{5D952F28-23B8-4056-94A0-A1DBCC38CE3A}" dt="2022-11-18T00:56:04.806" v="259" actId="1076"/>
          <ac:picMkLst>
            <pc:docMk/>
            <pc:sldMk cId="2398630299" sldId="260"/>
            <ac:picMk id="3" creationId="{493F5D78-EC68-8A07-2CF6-3D4320A75AE2}"/>
          </ac:picMkLst>
        </pc:picChg>
        <pc:picChg chg="add mod">
          <ac:chgData name="Ivan Fermin Quiroz Ibanez" userId="fe8000c5-53fc-426e-bd4d-db3e860b2f18" providerId="ADAL" clId="{5D952F28-23B8-4056-94A0-A1DBCC38CE3A}" dt="2022-11-18T00:57:09.325" v="261" actId="1076"/>
          <ac:picMkLst>
            <pc:docMk/>
            <pc:sldMk cId="2398630299" sldId="260"/>
            <ac:picMk id="9" creationId="{C17DC762-C1BD-40E9-9146-20D343ADBC46}"/>
          </ac:picMkLst>
        </pc:picChg>
        <pc:cxnChg chg="del">
          <ac:chgData name="Ivan Fermin Quiroz Ibanez" userId="fe8000c5-53fc-426e-bd4d-db3e860b2f18" providerId="ADAL" clId="{5D952F28-23B8-4056-94A0-A1DBCC38CE3A}" dt="2022-11-18T00:53:55.764" v="231" actId="478"/>
          <ac:cxnSpMkLst>
            <pc:docMk/>
            <pc:sldMk cId="2398630299" sldId="260"/>
            <ac:cxnSpMk id="13" creationId="{85F6C3A6-6FE1-982E-B77F-E239A162A1D5}"/>
          </ac:cxnSpMkLst>
        </pc:cxnChg>
        <pc:cxnChg chg="del">
          <ac:chgData name="Ivan Fermin Quiroz Ibanez" userId="fe8000c5-53fc-426e-bd4d-db3e860b2f18" providerId="ADAL" clId="{5D952F28-23B8-4056-94A0-A1DBCC38CE3A}" dt="2022-11-18T00:53:55.764" v="231" actId="478"/>
          <ac:cxnSpMkLst>
            <pc:docMk/>
            <pc:sldMk cId="2398630299" sldId="260"/>
            <ac:cxnSpMk id="15" creationId="{00641201-D588-6AF6-A9C6-F371B78B0DB7}"/>
          </ac:cxnSpMkLst>
        </pc:cxnChg>
        <pc:cxnChg chg="del">
          <ac:chgData name="Ivan Fermin Quiroz Ibanez" userId="fe8000c5-53fc-426e-bd4d-db3e860b2f18" providerId="ADAL" clId="{5D952F28-23B8-4056-94A0-A1DBCC38CE3A}" dt="2022-11-18T00:53:55.764" v="231" actId="478"/>
          <ac:cxnSpMkLst>
            <pc:docMk/>
            <pc:sldMk cId="2398630299" sldId="260"/>
            <ac:cxnSpMk id="20" creationId="{D67D2426-3F1C-E80F-DB5F-1A57DF7B9727}"/>
          </ac:cxnSpMkLst>
        </pc:cxnChg>
        <pc:cxnChg chg="del">
          <ac:chgData name="Ivan Fermin Quiroz Ibanez" userId="fe8000c5-53fc-426e-bd4d-db3e860b2f18" providerId="ADAL" clId="{5D952F28-23B8-4056-94A0-A1DBCC38CE3A}" dt="2022-11-18T00:53:55.764" v="231" actId="478"/>
          <ac:cxnSpMkLst>
            <pc:docMk/>
            <pc:sldMk cId="2398630299" sldId="260"/>
            <ac:cxnSpMk id="21" creationId="{EE67F0B2-A646-AE71-F472-817BC9DE2952}"/>
          </ac:cxnSpMkLst>
        </pc:cxnChg>
      </pc:sldChg>
      <pc:sldChg chg="del">
        <pc:chgData name="Ivan Fermin Quiroz Ibanez" userId="fe8000c5-53fc-426e-bd4d-db3e860b2f18" providerId="ADAL" clId="{5D952F28-23B8-4056-94A0-A1DBCC38CE3A}" dt="2022-11-18T00:57:22.313" v="262" actId="47"/>
        <pc:sldMkLst>
          <pc:docMk/>
          <pc:sldMk cId="3213350429" sldId="262"/>
        </pc:sldMkLst>
      </pc:sldChg>
      <pc:sldChg chg="del">
        <pc:chgData name="Ivan Fermin Quiroz Ibanez" userId="fe8000c5-53fc-426e-bd4d-db3e860b2f18" providerId="ADAL" clId="{5D952F28-23B8-4056-94A0-A1DBCC38CE3A}" dt="2022-11-18T00:57:22.313" v="262" actId="47"/>
        <pc:sldMkLst>
          <pc:docMk/>
          <pc:sldMk cId="4105215416" sldId="263"/>
        </pc:sldMkLst>
      </pc:sldChg>
      <pc:sldChg chg="addSp delSp modSp mod">
        <pc:chgData name="Ivan Fermin Quiroz Ibanez" userId="fe8000c5-53fc-426e-bd4d-db3e860b2f18" providerId="ADAL" clId="{5D952F28-23B8-4056-94A0-A1DBCC38CE3A}" dt="2022-11-18T01:00:00.411" v="346" actId="1076"/>
        <pc:sldMkLst>
          <pc:docMk/>
          <pc:sldMk cId="0" sldId="265"/>
        </pc:sldMkLst>
        <pc:spChg chg="mod">
          <ac:chgData name="Ivan Fermin Quiroz Ibanez" userId="fe8000c5-53fc-426e-bd4d-db3e860b2f18" providerId="ADAL" clId="{5D952F28-23B8-4056-94A0-A1DBCC38CE3A}" dt="2022-11-18T00:58:13.634" v="276" actId="404"/>
          <ac:spMkLst>
            <pc:docMk/>
            <pc:sldMk cId="0" sldId="265"/>
            <ac:spMk id="4" creationId="{04DE4023-7939-41E2-9C64-71E828967938}"/>
          </ac:spMkLst>
        </pc:spChg>
        <pc:spChg chg="mod">
          <ac:chgData name="Ivan Fermin Quiroz Ibanez" userId="fe8000c5-53fc-426e-bd4d-db3e860b2f18" providerId="ADAL" clId="{5D952F28-23B8-4056-94A0-A1DBCC38CE3A}" dt="2022-11-18T01:00:00.411" v="346" actId="1076"/>
          <ac:spMkLst>
            <pc:docMk/>
            <pc:sldMk cId="0" sldId="265"/>
            <ac:spMk id="15" creationId="{4AA239CE-042F-4792-A323-34D0163EA29C}"/>
          </ac:spMkLst>
        </pc:spChg>
        <pc:spChg chg="mod">
          <ac:chgData name="Ivan Fermin Quiroz Ibanez" userId="fe8000c5-53fc-426e-bd4d-db3e860b2f18" providerId="ADAL" clId="{5D952F28-23B8-4056-94A0-A1DBCC38CE3A}" dt="2022-11-17T23:04:06.056" v="57" actId="1076"/>
          <ac:spMkLst>
            <pc:docMk/>
            <pc:sldMk cId="0" sldId="265"/>
            <ac:spMk id="4098" creationId="{DB516008-E412-4AA5-AB01-98E2931252BF}"/>
          </ac:spMkLst>
        </pc:spChg>
        <pc:spChg chg="mod">
          <ac:chgData name="Ivan Fermin Quiroz Ibanez" userId="fe8000c5-53fc-426e-bd4d-db3e860b2f18" providerId="ADAL" clId="{5D952F28-23B8-4056-94A0-A1DBCC38CE3A}" dt="2022-11-17T23:05:39.228" v="70" actId="1076"/>
          <ac:spMkLst>
            <pc:docMk/>
            <pc:sldMk cId="0" sldId="265"/>
            <ac:spMk id="4099" creationId="{5DC0E114-3CE3-4664-B88C-90AD6F1D0237}"/>
          </ac:spMkLst>
        </pc:spChg>
        <pc:graphicFrameChg chg="add del mod">
          <ac:chgData name="Ivan Fermin Quiroz Ibanez" userId="fe8000c5-53fc-426e-bd4d-db3e860b2f18" providerId="ADAL" clId="{5D952F28-23B8-4056-94A0-A1DBCC38CE3A}" dt="2022-11-17T23:03:29.635" v="52" actId="478"/>
          <ac:graphicFrameMkLst>
            <pc:docMk/>
            <pc:sldMk cId="0" sldId="265"/>
            <ac:graphicFrameMk id="2" creationId="{B95E0CFE-157C-0AD3-1C37-C5657BA39524}"/>
          </ac:graphicFrameMkLst>
        </pc:graphicFrameChg>
        <pc:graphicFrameChg chg="add del mod">
          <ac:chgData name="Ivan Fermin Quiroz Ibanez" userId="fe8000c5-53fc-426e-bd4d-db3e860b2f18" providerId="ADAL" clId="{5D952F28-23B8-4056-94A0-A1DBCC38CE3A}" dt="2022-11-17T23:03:39.652" v="54" actId="478"/>
          <ac:graphicFrameMkLst>
            <pc:docMk/>
            <pc:sldMk cId="0" sldId="265"/>
            <ac:graphicFrameMk id="3" creationId="{118C9AD0-E2B0-18E4-C083-F01A44C529D8}"/>
          </ac:graphicFrameMkLst>
        </pc:graphicFrameChg>
        <pc:picChg chg="add del mod">
          <ac:chgData name="Ivan Fermin Quiroz Ibanez" userId="fe8000c5-53fc-426e-bd4d-db3e860b2f18" providerId="ADAL" clId="{5D952F28-23B8-4056-94A0-A1DBCC38CE3A}" dt="2022-11-17T23:08:46.597" v="115" actId="21"/>
          <ac:picMkLst>
            <pc:docMk/>
            <pc:sldMk cId="0" sldId="265"/>
            <ac:picMk id="6" creationId="{7F3528AB-3D0A-90C3-31D7-0BB60412CFB4}"/>
          </ac:picMkLst>
        </pc:picChg>
        <pc:picChg chg="del">
          <ac:chgData name="Ivan Fermin Quiroz Ibanez" userId="fe8000c5-53fc-426e-bd4d-db3e860b2f18" providerId="ADAL" clId="{5D952F28-23B8-4056-94A0-A1DBCC38CE3A}" dt="2022-11-17T23:04:28.692" v="63" actId="478"/>
          <ac:picMkLst>
            <pc:docMk/>
            <pc:sldMk cId="0" sldId="265"/>
            <ac:picMk id="5126" creationId="{D67BAAA6-3539-10D6-D3FF-73481BAF1B03}"/>
          </ac:picMkLst>
        </pc:picChg>
      </pc:sldChg>
      <pc:sldChg chg="del">
        <pc:chgData name="Ivan Fermin Quiroz Ibanez" userId="fe8000c5-53fc-426e-bd4d-db3e860b2f18" providerId="ADAL" clId="{5D952F28-23B8-4056-94A0-A1DBCC38CE3A}" dt="2022-11-17T23:10:30.064" v="126" actId="47"/>
        <pc:sldMkLst>
          <pc:docMk/>
          <pc:sldMk cId="327814669" sldId="266"/>
        </pc:sldMkLst>
      </pc:sldChg>
      <pc:sldChg chg="addSp delSp modSp mod">
        <pc:chgData name="Ivan Fermin Quiroz Ibanez" userId="fe8000c5-53fc-426e-bd4d-db3e860b2f18" providerId="ADAL" clId="{5D952F28-23B8-4056-94A0-A1DBCC38CE3A}" dt="2022-11-17T23:11:24.795" v="177" actId="1076"/>
        <pc:sldMkLst>
          <pc:docMk/>
          <pc:sldMk cId="927842009" sldId="267"/>
        </pc:sldMkLst>
        <pc:spChg chg="mod">
          <ac:chgData name="Ivan Fermin Quiroz Ibanez" userId="fe8000c5-53fc-426e-bd4d-db3e860b2f18" providerId="ADAL" clId="{5D952F28-23B8-4056-94A0-A1DBCC38CE3A}" dt="2022-11-17T23:11:08.747" v="173" actId="20577"/>
          <ac:spMkLst>
            <pc:docMk/>
            <pc:sldMk cId="927842009" sldId="267"/>
            <ac:spMk id="2" creationId="{80A1E56B-EAF4-1551-AE9A-EB512ABEFCEF}"/>
          </ac:spMkLst>
        </pc:spChg>
        <pc:spChg chg="del mod">
          <ac:chgData name="Ivan Fermin Quiroz Ibanez" userId="fe8000c5-53fc-426e-bd4d-db3e860b2f18" providerId="ADAL" clId="{5D952F28-23B8-4056-94A0-A1DBCC38CE3A}" dt="2022-11-17T23:10:43.124" v="131" actId="478"/>
          <ac:spMkLst>
            <pc:docMk/>
            <pc:sldMk cId="927842009" sldId="267"/>
            <ac:spMk id="8" creationId="{2BA0506D-83F5-F934-92E1-562868FF9E82}"/>
          </ac:spMkLst>
        </pc:spChg>
        <pc:spChg chg="del">
          <ac:chgData name="Ivan Fermin Quiroz Ibanez" userId="fe8000c5-53fc-426e-bd4d-db3e860b2f18" providerId="ADAL" clId="{5D952F28-23B8-4056-94A0-A1DBCC38CE3A}" dt="2022-11-17T23:10:38.424" v="129" actId="478"/>
          <ac:spMkLst>
            <pc:docMk/>
            <pc:sldMk cId="927842009" sldId="267"/>
            <ac:spMk id="10" creationId="{6F2F7A9C-8CC3-62F0-555F-57C70E84DF5B}"/>
          </ac:spMkLst>
        </pc:spChg>
        <pc:picChg chg="add mod">
          <ac:chgData name="Ivan Fermin Quiroz Ibanez" userId="fe8000c5-53fc-426e-bd4d-db3e860b2f18" providerId="ADAL" clId="{5D952F28-23B8-4056-94A0-A1DBCC38CE3A}" dt="2022-11-17T23:11:24.795" v="177" actId="1076"/>
          <ac:picMkLst>
            <pc:docMk/>
            <pc:sldMk cId="927842009" sldId="267"/>
            <ac:picMk id="3" creationId="{049FD772-693D-0E2A-8FDC-A4DD24B60BC8}"/>
          </ac:picMkLst>
        </pc:picChg>
        <pc:picChg chg="del">
          <ac:chgData name="Ivan Fermin Quiroz Ibanez" userId="fe8000c5-53fc-426e-bd4d-db3e860b2f18" providerId="ADAL" clId="{5D952F28-23B8-4056-94A0-A1DBCC38CE3A}" dt="2022-11-17T23:10:35.333" v="128" actId="478"/>
          <ac:picMkLst>
            <pc:docMk/>
            <pc:sldMk cId="927842009" sldId="267"/>
            <ac:picMk id="14" creationId="{BD9A3E3A-70B2-B048-4723-BD5888C2D6CB}"/>
          </ac:picMkLst>
        </pc:picChg>
        <pc:picChg chg="del">
          <ac:chgData name="Ivan Fermin Quiroz Ibanez" userId="fe8000c5-53fc-426e-bd4d-db3e860b2f18" providerId="ADAL" clId="{5D952F28-23B8-4056-94A0-A1DBCC38CE3A}" dt="2022-11-17T23:10:32.574" v="127" actId="478"/>
          <ac:picMkLst>
            <pc:docMk/>
            <pc:sldMk cId="927842009" sldId="267"/>
            <ac:picMk id="4098" creationId="{D142A684-9923-54FC-0350-676D8E6698FF}"/>
          </ac:picMkLst>
        </pc:picChg>
      </pc:sldChg>
      <pc:sldChg chg="modSp del">
        <pc:chgData name="Ivan Fermin Quiroz Ibanez" userId="fe8000c5-53fc-426e-bd4d-db3e860b2f18" providerId="ADAL" clId="{5D952F28-23B8-4056-94A0-A1DBCC38CE3A}" dt="2022-11-17T23:10:28.472" v="125" actId="47"/>
        <pc:sldMkLst>
          <pc:docMk/>
          <pc:sldMk cId="3408514138" sldId="268"/>
        </pc:sldMkLst>
        <pc:graphicFrameChg chg="mod">
          <ac:chgData name="Ivan Fermin Quiroz Ibanez" userId="fe8000c5-53fc-426e-bd4d-db3e860b2f18" providerId="ADAL" clId="{5D952F28-23B8-4056-94A0-A1DBCC38CE3A}" dt="2022-11-17T23:10:26.300" v="124" actId="478"/>
          <ac:graphicFrameMkLst>
            <pc:docMk/>
            <pc:sldMk cId="3408514138" sldId="268"/>
            <ac:graphicFrameMk id="4" creationId="{DF28F6FB-4EE6-6387-4461-8A9AB77C0568}"/>
          </ac:graphicFrameMkLst>
        </pc:graphicFrameChg>
      </pc:sldChg>
      <pc:sldChg chg="addSp delSp modSp mod">
        <pc:chgData name="Ivan Fermin Quiroz Ibanez" userId="fe8000c5-53fc-426e-bd4d-db3e860b2f18" providerId="ADAL" clId="{5D952F28-23B8-4056-94A0-A1DBCC38CE3A}" dt="2022-11-18T00:57:52.037" v="273" actId="1076"/>
        <pc:sldMkLst>
          <pc:docMk/>
          <pc:sldMk cId="1654394696" sldId="269"/>
        </pc:sldMkLst>
        <pc:spChg chg="del">
          <ac:chgData name="Ivan Fermin Quiroz Ibanez" userId="fe8000c5-53fc-426e-bd4d-db3e860b2f18" providerId="ADAL" clId="{5D952F28-23B8-4056-94A0-A1DBCC38CE3A}" dt="2022-11-17T23:14:38.908" v="188" actId="478"/>
          <ac:spMkLst>
            <pc:docMk/>
            <pc:sldMk cId="1654394696" sldId="269"/>
            <ac:spMk id="7" creationId="{6B1A1607-0493-31CD-564F-9F518C793D6B}"/>
          </ac:spMkLst>
        </pc:spChg>
        <pc:spChg chg="mod">
          <ac:chgData name="Ivan Fermin Quiroz Ibanez" userId="fe8000c5-53fc-426e-bd4d-db3e860b2f18" providerId="ADAL" clId="{5D952F28-23B8-4056-94A0-A1DBCC38CE3A}" dt="2022-11-17T23:14:51.509" v="204" actId="20577"/>
          <ac:spMkLst>
            <pc:docMk/>
            <pc:sldMk cId="1654394696" sldId="269"/>
            <ac:spMk id="9" creationId="{A06A67ED-981B-C525-3CF4-B3B3CBD5FF45}"/>
          </ac:spMkLst>
        </pc:spChg>
        <pc:spChg chg="del">
          <ac:chgData name="Ivan Fermin Quiroz Ibanez" userId="fe8000c5-53fc-426e-bd4d-db3e860b2f18" providerId="ADAL" clId="{5D952F28-23B8-4056-94A0-A1DBCC38CE3A}" dt="2022-11-17T23:14:36.054" v="187" actId="478"/>
          <ac:spMkLst>
            <pc:docMk/>
            <pc:sldMk cId="1654394696" sldId="269"/>
            <ac:spMk id="10" creationId="{6F8E4C79-1040-4BC7-190C-F099C6C4AEFB}"/>
          </ac:spMkLst>
        </pc:spChg>
        <pc:picChg chg="add mod">
          <ac:chgData name="Ivan Fermin Quiroz Ibanez" userId="fe8000c5-53fc-426e-bd4d-db3e860b2f18" providerId="ADAL" clId="{5D952F28-23B8-4056-94A0-A1DBCC38CE3A}" dt="2022-11-18T00:52:24.601" v="215" actId="1076"/>
          <ac:picMkLst>
            <pc:docMk/>
            <pc:sldMk cId="1654394696" sldId="269"/>
            <ac:picMk id="3" creationId="{3823B747-CC75-1E5C-D4A6-994233402C10}"/>
          </ac:picMkLst>
        </pc:picChg>
        <pc:picChg chg="add mod">
          <ac:chgData name="Ivan Fermin Quiroz Ibanez" userId="fe8000c5-53fc-426e-bd4d-db3e860b2f18" providerId="ADAL" clId="{5D952F28-23B8-4056-94A0-A1DBCC38CE3A}" dt="2022-11-17T23:16:19.035" v="214" actId="1076"/>
          <ac:picMkLst>
            <pc:docMk/>
            <pc:sldMk cId="1654394696" sldId="269"/>
            <ac:picMk id="5" creationId="{207701E8-1D3D-3B92-5A3E-39037754BD74}"/>
          </ac:picMkLst>
        </pc:picChg>
        <pc:picChg chg="add mod">
          <ac:chgData name="Ivan Fermin Quiroz Ibanez" userId="fe8000c5-53fc-426e-bd4d-db3e860b2f18" providerId="ADAL" clId="{5D952F28-23B8-4056-94A0-A1DBCC38CE3A}" dt="2022-11-18T00:52:48.604" v="220" actId="1076"/>
          <ac:picMkLst>
            <pc:docMk/>
            <pc:sldMk cId="1654394696" sldId="269"/>
            <ac:picMk id="8" creationId="{9111423F-10A8-A523-C502-09F623DA59E7}"/>
          </ac:picMkLst>
        </pc:picChg>
        <pc:picChg chg="add mod">
          <ac:chgData name="Ivan Fermin Quiroz Ibanez" userId="fe8000c5-53fc-426e-bd4d-db3e860b2f18" providerId="ADAL" clId="{5D952F28-23B8-4056-94A0-A1DBCC38CE3A}" dt="2022-11-18T00:53:15.194" v="226" actId="1076"/>
          <ac:picMkLst>
            <pc:docMk/>
            <pc:sldMk cId="1654394696" sldId="269"/>
            <ac:picMk id="11" creationId="{BF04A2E2-38A1-F431-8A34-C95687654C14}"/>
          </ac:picMkLst>
        </pc:picChg>
        <pc:picChg chg="add mod">
          <ac:chgData name="Ivan Fermin Quiroz Ibanez" userId="fe8000c5-53fc-426e-bd4d-db3e860b2f18" providerId="ADAL" clId="{5D952F28-23B8-4056-94A0-A1DBCC38CE3A}" dt="2022-11-18T00:57:52.037" v="273" actId="1076"/>
          <ac:picMkLst>
            <pc:docMk/>
            <pc:sldMk cId="1654394696" sldId="269"/>
            <ac:picMk id="12" creationId="{465244ED-7902-0AF9-96FD-DDE30E7FFA6E}"/>
          </ac:picMkLst>
        </pc:picChg>
      </pc:sldChg>
      <pc:sldChg chg="del">
        <pc:chgData name="Ivan Fermin Quiroz Ibanez" userId="fe8000c5-53fc-426e-bd4d-db3e860b2f18" providerId="ADAL" clId="{5D952F28-23B8-4056-94A0-A1DBCC38CE3A}" dt="2022-11-18T00:53:47.233" v="230" actId="47"/>
        <pc:sldMkLst>
          <pc:docMk/>
          <pc:sldMk cId="1108990264" sldId="270"/>
        </pc:sldMkLst>
      </pc:sldChg>
      <pc:sldChg chg="del">
        <pc:chgData name="Ivan Fermin Quiroz Ibanez" userId="fe8000c5-53fc-426e-bd4d-db3e860b2f18" providerId="ADAL" clId="{5D952F28-23B8-4056-94A0-A1DBCC38CE3A}" dt="2022-11-18T00:57:22.313" v="262" actId="47"/>
        <pc:sldMkLst>
          <pc:docMk/>
          <pc:sldMk cId="2238188667" sldId="271"/>
        </pc:sldMkLst>
      </pc:sldChg>
      <pc:sldChg chg="del">
        <pc:chgData name="Ivan Fermin Quiroz Ibanez" userId="fe8000c5-53fc-426e-bd4d-db3e860b2f18" providerId="ADAL" clId="{5D952F28-23B8-4056-94A0-A1DBCC38CE3A}" dt="2022-11-18T00:57:22.313" v="262" actId="47"/>
        <pc:sldMkLst>
          <pc:docMk/>
          <pc:sldMk cId="3938312331" sldId="272"/>
        </pc:sldMkLst>
      </pc:sldChg>
      <pc:sldChg chg="del">
        <pc:chgData name="Ivan Fermin Quiroz Ibanez" userId="fe8000c5-53fc-426e-bd4d-db3e860b2f18" providerId="ADAL" clId="{5D952F28-23B8-4056-94A0-A1DBCC38CE3A}" dt="2022-11-18T00:57:22.313" v="262" actId="47"/>
        <pc:sldMkLst>
          <pc:docMk/>
          <pc:sldMk cId="1711251124" sldId="273"/>
        </pc:sldMkLst>
      </pc:sldChg>
      <pc:sldChg chg="addSp delSp modSp new mod">
        <pc:chgData name="Ivan Fermin Quiroz Ibanez" userId="fe8000c5-53fc-426e-bd4d-db3e860b2f18" providerId="ADAL" clId="{5D952F28-23B8-4056-94A0-A1DBCC38CE3A}" dt="2022-11-18T00:57:48.935" v="272" actId="1076"/>
        <pc:sldMkLst>
          <pc:docMk/>
          <pc:sldMk cId="3842561203" sldId="274"/>
        </pc:sldMkLst>
        <pc:spChg chg="del">
          <ac:chgData name="Ivan Fermin Quiroz Ibanez" userId="fe8000c5-53fc-426e-bd4d-db3e860b2f18" providerId="ADAL" clId="{5D952F28-23B8-4056-94A0-A1DBCC38CE3A}" dt="2022-11-17T23:12:37.220" v="179" actId="478"/>
          <ac:spMkLst>
            <pc:docMk/>
            <pc:sldMk cId="3842561203" sldId="274"/>
            <ac:spMk id="3" creationId="{6969035B-73E2-0F9F-BCC1-056E559EB019}"/>
          </ac:spMkLst>
        </pc:spChg>
        <pc:picChg chg="add mod">
          <ac:chgData name="Ivan Fermin Quiroz Ibanez" userId="fe8000c5-53fc-426e-bd4d-db3e860b2f18" providerId="ADAL" clId="{5D952F28-23B8-4056-94A0-A1DBCC38CE3A}" dt="2022-11-18T00:57:48.935" v="272" actId="1076"/>
          <ac:picMkLst>
            <pc:docMk/>
            <pc:sldMk cId="3842561203" sldId="274"/>
            <ac:picMk id="5" creationId="{83939E87-0337-BA7A-F798-C242EF12EB63}"/>
          </ac:picMkLst>
        </pc:picChg>
      </pc:sldChg>
      <pc:sldChg chg="new del">
        <pc:chgData name="Ivan Fermin Quiroz Ibanez" userId="fe8000c5-53fc-426e-bd4d-db3e860b2f18" providerId="ADAL" clId="{5D952F28-23B8-4056-94A0-A1DBCC38CE3A}" dt="2022-11-18T00:59:03.707" v="302" actId="47"/>
        <pc:sldMkLst>
          <pc:docMk/>
          <pc:sldMk cId="3216379198" sldId="275"/>
        </pc:sldMkLst>
      </pc:sldChg>
      <pc:sldChg chg="new del">
        <pc:chgData name="Ivan Fermin Quiroz Ibanez" userId="fe8000c5-53fc-426e-bd4d-db3e860b2f18" providerId="ADAL" clId="{5D952F28-23B8-4056-94A0-A1DBCC38CE3A}" dt="2022-11-18T00:59:02.177" v="301" actId="47"/>
        <pc:sldMkLst>
          <pc:docMk/>
          <pc:sldMk cId="2007676019" sldId="276"/>
        </pc:sldMkLst>
      </pc:sldChg>
      <pc:sldChg chg="delSp modSp add mod">
        <pc:chgData name="Ivan Fermin Quiroz Ibanez" userId="fe8000c5-53fc-426e-bd4d-db3e860b2f18" providerId="ADAL" clId="{5D952F28-23B8-4056-94A0-A1DBCC38CE3A}" dt="2022-11-18T00:58:51.391" v="297" actId="20577"/>
        <pc:sldMkLst>
          <pc:docMk/>
          <pc:sldMk cId="2733170610" sldId="277"/>
        </pc:sldMkLst>
        <pc:spChg chg="mod">
          <ac:chgData name="Ivan Fermin Quiroz Ibanez" userId="fe8000c5-53fc-426e-bd4d-db3e860b2f18" providerId="ADAL" clId="{5D952F28-23B8-4056-94A0-A1DBCC38CE3A}" dt="2022-11-18T00:58:51.391" v="297" actId="20577"/>
          <ac:spMkLst>
            <pc:docMk/>
            <pc:sldMk cId="2733170610" sldId="277"/>
            <ac:spMk id="2" creationId="{C6427FC2-C072-76C5-025E-EEED7DD21535}"/>
          </ac:spMkLst>
        </pc:spChg>
        <pc:spChg chg="mod">
          <ac:chgData name="Ivan Fermin Quiroz Ibanez" userId="fe8000c5-53fc-426e-bd4d-db3e860b2f18" providerId="ADAL" clId="{5D952F28-23B8-4056-94A0-A1DBCC38CE3A}" dt="2022-11-18T00:58:40.035" v="282" actId="13926"/>
          <ac:spMkLst>
            <pc:docMk/>
            <pc:sldMk cId="2733170610" sldId="277"/>
            <ac:spMk id="4" creationId="{65E9647E-0A59-D2A6-8A91-060D8F432018}"/>
          </ac:spMkLst>
        </pc:spChg>
        <pc:picChg chg="del">
          <ac:chgData name="Ivan Fermin Quiroz Ibanez" userId="fe8000c5-53fc-426e-bd4d-db3e860b2f18" providerId="ADAL" clId="{5D952F28-23B8-4056-94A0-A1DBCC38CE3A}" dt="2022-11-18T00:58:34.624" v="280" actId="478"/>
          <ac:picMkLst>
            <pc:docMk/>
            <pc:sldMk cId="2733170610" sldId="277"/>
            <ac:picMk id="6" creationId="{E927DAB2-BD1F-5CB7-1D1F-846089FA5048}"/>
          </ac:picMkLst>
        </pc:picChg>
        <pc:picChg chg="del">
          <ac:chgData name="Ivan Fermin Quiroz Ibanez" userId="fe8000c5-53fc-426e-bd4d-db3e860b2f18" providerId="ADAL" clId="{5D952F28-23B8-4056-94A0-A1DBCC38CE3A}" dt="2022-11-18T00:58:36.116" v="281" actId="478"/>
          <ac:picMkLst>
            <pc:docMk/>
            <pc:sldMk cId="2733170610" sldId="277"/>
            <ac:picMk id="8" creationId="{668D9C06-4A52-163B-7065-A85DE4DA82DD}"/>
          </ac:picMkLst>
        </pc:picChg>
      </pc:sldChg>
      <pc:sldChg chg="add del">
        <pc:chgData name="Ivan Fermin Quiroz Ibanez" userId="fe8000c5-53fc-426e-bd4d-db3e860b2f18" providerId="ADAL" clId="{5D952F28-23B8-4056-94A0-A1DBCC38CE3A}" dt="2022-11-18T00:59:00.151" v="300" actId="47"/>
        <pc:sldMkLst>
          <pc:docMk/>
          <pc:sldMk cId="3651615396" sldId="278"/>
        </pc:sldMkLst>
      </pc:sldChg>
      <pc:sldChg chg="modSp add mod">
        <pc:chgData name="Ivan Fermin Quiroz Ibanez" userId="fe8000c5-53fc-426e-bd4d-db3e860b2f18" providerId="ADAL" clId="{5D952F28-23B8-4056-94A0-A1DBCC38CE3A}" dt="2022-11-18T00:59:09.556" v="313" actId="20577"/>
        <pc:sldMkLst>
          <pc:docMk/>
          <pc:sldMk cId="2920715051" sldId="279"/>
        </pc:sldMkLst>
        <pc:spChg chg="mod">
          <ac:chgData name="Ivan Fermin Quiroz Ibanez" userId="fe8000c5-53fc-426e-bd4d-db3e860b2f18" providerId="ADAL" clId="{5D952F28-23B8-4056-94A0-A1DBCC38CE3A}" dt="2022-11-18T00:59:09.556" v="313" actId="20577"/>
          <ac:spMkLst>
            <pc:docMk/>
            <pc:sldMk cId="2920715051" sldId="279"/>
            <ac:spMk id="2" creationId="{C6427FC2-C072-76C5-025E-EEED7DD21535}"/>
          </ac:spMkLst>
        </pc:spChg>
      </pc:sldChg>
      <pc:sldChg chg="modSp add mod">
        <pc:chgData name="Ivan Fermin Quiroz Ibanez" userId="fe8000c5-53fc-426e-bd4d-db3e860b2f18" providerId="ADAL" clId="{5D952F28-23B8-4056-94A0-A1DBCC38CE3A}" dt="2022-11-18T00:59:19.897" v="318" actId="20577"/>
        <pc:sldMkLst>
          <pc:docMk/>
          <pc:sldMk cId="1473961577" sldId="280"/>
        </pc:sldMkLst>
        <pc:spChg chg="mod">
          <ac:chgData name="Ivan Fermin Quiroz Ibanez" userId="fe8000c5-53fc-426e-bd4d-db3e860b2f18" providerId="ADAL" clId="{5D952F28-23B8-4056-94A0-A1DBCC38CE3A}" dt="2022-11-18T00:59:19.897" v="318" actId="20577"/>
          <ac:spMkLst>
            <pc:docMk/>
            <pc:sldMk cId="1473961577" sldId="280"/>
            <ac:spMk id="2" creationId="{C6427FC2-C072-76C5-025E-EEED7DD21535}"/>
          </ac:spMkLst>
        </pc:spChg>
      </pc:sldChg>
      <pc:sldChg chg="addSp modSp new mod">
        <pc:chgData name="Ivan Fermin Quiroz Ibanez" userId="fe8000c5-53fc-426e-bd4d-db3e860b2f18" providerId="ADAL" clId="{5D952F28-23B8-4056-94A0-A1DBCC38CE3A}" dt="2022-11-18T00:59:45.174" v="344" actId="1076"/>
        <pc:sldMkLst>
          <pc:docMk/>
          <pc:sldMk cId="4260538534" sldId="281"/>
        </pc:sldMkLst>
        <pc:spChg chg="add mod">
          <ac:chgData name="Ivan Fermin Quiroz Ibanez" userId="fe8000c5-53fc-426e-bd4d-db3e860b2f18" providerId="ADAL" clId="{5D952F28-23B8-4056-94A0-A1DBCC38CE3A}" dt="2022-11-18T00:59:45.174" v="344" actId="1076"/>
          <ac:spMkLst>
            <pc:docMk/>
            <pc:sldMk cId="4260538534" sldId="281"/>
            <ac:spMk id="2" creationId="{7810E539-F164-E964-531D-22DAD18CA4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9C8D3-1733-445B-AEB0-CD5DE7DA0CC8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E810-A8DF-4DF4-9B64-4E15AD0B514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43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>
            <a:extLst>
              <a:ext uri="{FF2B5EF4-FFF2-40B4-BE49-F238E27FC236}">
                <a16:creationId xmlns:a16="http://schemas.microsoft.com/office/drawing/2014/main" id="{D811AF60-C463-444C-9BDD-FFDC311B1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Marcador de notas 2">
            <a:extLst>
              <a:ext uri="{FF2B5EF4-FFF2-40B4-BE49-F238E27FC236}">
                <a16:creationId xmlns:a16="http://schemas.microsoft.com/office/drawing/2014/main" id="{AD13988C-FF76-439C-BDA2-BCDA798C7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/>
          </a:p>
        </p:txBody>
      </p:sp>
      <p:sp>
        <p:nvSpPr>
          <p:cNvPr id="5124" name="Marcador de número de diapositiva 3">
            <a:extLst>
              <a:ext uri="{FF2B5EF4-FFF2-40B4-BE49-F238E27FC236}">
                <a16:creationId xmlns:a16="http://schemas.microsoft.com/office/drawing/2014/main" id="{F3B19D8A-790F-4B44-9225-EE62B512A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571CB8-C1F8-4F3E-874B-6CEA3E625B7A}" type="slidenum">
              <a:rPr kumimoji="0" lang="es-MX" altLang="es-MX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altLang="es-MX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960AF-711A-61F5-E34D-25703858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4677CE-4808-5EF6-260A-D9B0CC2B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1F036B-F81A-617B-39C8-98E5AC93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18678-DE6B-C281-BA9E-1E816389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DECAB-2318-4A9F-23D3-4CCD24E0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9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B57BA-2FA0-7DBA-6C13-B872126E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2D44EA-DBD2-3D77-CC0D-AD3531D56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54672-FDDF-9FAE-C905-19EDD7E7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6867A0-6AEA-1223-3EC2-84172413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4AD22-7B2B-0FA4-3407-C162DAF6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08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869EF3-7E5A-0952-EAFB-A255DD9B4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074FAC-6525-79F3-8C1E-96FFC8317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A6CB2-F6FB-4BFA-AA23-0DD92685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C3743-DFD1-5898-DE03-5E60CF85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B634A-7D59-B398-C379-1B83381C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31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EE709F6-DE8A-4AE0-93F8-5FB37D35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D2A99-2B68-4173-AC7B-BDE6FDF2A3A3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3D48AA3-9F47-4C1A-BFEA-7AF9F597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D2FE4C3-642D-46AC-BAFE-139A7472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4BDCB-A5EF-4BA7-9330-D4E85BAF480F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961461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90C10875-640F-4B4F-A232-78651DD6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11E2D-CF77-4547-9282-9102293E774C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4752469-6007-410A-BB23-D05F4EE5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A3C3D19E-0E55-41E2-A7BA-4D762D65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DB178-E8B6-4451-891F-F4E1C7CBC25A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7281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39AC280-2181-43A6-885E-0CBCE8B7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FA2E0-6830-4671-A72D-80A894875E0A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901EA0A-D94E-424A-8724-C8110EBB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745A64C-1E54-45AB-A8E9-CCCF252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AC913-007A-4FEA-9782-57F10AAABD99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67636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F25D56A-DE7F-4E4F-86D7-D16E8B52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F3B67-0B21-476A-82FA-0C90E0FAB5E1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08D14D44-47E3-4989-909F-4019926A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668E6764-6D33-431E-81B2-C01B48A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B1A79-C865-449C-AD6C-C225316FD4E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6834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9AFAD33A-FDE1-44CA-9086-41C1FCC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38F51-3662-421D-B09C-A5229FEE9CC0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B8EB88CB-52FC-4FF5-ACD5-2957B067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DD7FCCDF-4CDE-408D-882F-ED5BCFD0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E77F2-AB10-4741-97D8-0DFD7694EAF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22776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25BE4990-4E95-4C2E-A74F-A2710D33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941B9-2214-454D-8606-FB6D512CF873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7AB68D46-0782-466B-A28B-5B8FFE6F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BAEC1740-5E5D-4EBC-AE18-D2151C81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E71A1-B0B5-4766-9DF9-FDACB18473B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525099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77C47980-21C3-48D8-9200-0492C8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0C1F3-BE3C-4AA5-8D9C-E1FF135B5232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8B61CC0A-D2B2-486D-B6A5-625E8FC6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83791626-2D76-4565-BF82-09E3426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5BCEA-5CDA-4FBB-940D-0E268744A72E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382358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A2C4793C-ECED-4B5F-9033-750B54B1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408F9-E9E1-4D18-B1D0-E9F623587F60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91CE61B3-F7EE-46F3-8C0C-AED0D929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077329D-E417-46B6-8A32-A8E0854C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A2985-E49A-4EC9-9665-1ACE9EA412F6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4196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B881F-D476-5E33-EC96-86F55EAA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0981D-DBBA-BBB0-2947-231F4637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2A9321-F50D-7629-BF46-89178FE0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A1441-BD11-4164-BB72-8CCFE069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4EBBEF-36A7-3FA8-BAA6-9D213FA4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8409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3492996-90F0-4510-AAFE-259ECB6E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9028D-17EA-4F2C-985C-E95EE660F3D6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CEF4821B-172D-4ED2-9961-C3A239C7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F1205A81-86B6-4C01-8E3C-B1BED3C6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7DF25-5CA6-4AC7-98C8-6BAD981CB99D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622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AE2B06C-AC4F-4F55-B837-9E98BF77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520C7-2002-4CD8-8B29-A97CBAE99E11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2B08C20-876D-4833-9E00-6B146C70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7767041-5AF8-47A0-9E62-7D7F0E15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EA3B3-11E6-4483-9F8C-05E80D523EE6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800443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32FDFC3-D127-4220-B1BB-84B1A594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42DA5-B732-42AD-BFB6-205B932EDC9A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074FF5B-9871-4BF8-B6BC-F105F845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D3ACC035-FE36-4032-A4AA-8228B555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2CD52-210B-4D27-A377-62646DDFE017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28193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505D4-9BEC-3797-ABEA-96D88ED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AF3215-6903-8797-AC4C-9A526F80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246A3-AC23-6EB9-2CDE-DCD52CA9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52141-17F3-76DF-D361-D7457116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09C29-780C-BF81-30F0-30458D74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48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52E14-39F9-1356-E3BB-2572CBEA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50742-DD3C-3F05-2E0F-56DFF84DD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7CE11F-6201-CB29-6DBF-70DCFFB4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E8AB2A-DA3F-C8CE-2454-FC33C32B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B6A830-7D20-EB0F-E5CB-D506209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53299F-D42D-D2DA-0716-A75CB0A5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4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DE805-5F66-CEE0-E7C1-42812E98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D4BF59-6CA7-1D0E-1C0C-CFFDB33C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0F3E6-8D94-99C2-53FC-07AF98B35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208609-7BA1-E221-424A-88023B711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9FE796-F3F0-1E70-2180-10206411D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8EA9A5-CC91-59BB-2AF9-D669AB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7DD1FB-8915-AB26-0C96-A218E66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5A7411-EC2E-5D85-042B-534D197F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15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6A069-2FB1-96EE-54AC-B0024451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1A0BF5-D0E2-2E38-68F4-C419B436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F17E1-CA1E-196F-3540-E9AA8190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268E0F-6BF8-516A-F833-FD95ABF3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33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3C6404-2627-8BA0-DEE1-B714BF56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B99967-4078-9041-5526-AD4D0195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FAF7BF-120E-2429-1B5E-749606FD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2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AD4D1-BE59-804D-0A97-954D2B9D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392D5-8BDB-0686-B3D8-5F8DD36E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8E5C81-3663-09E0-FCE1-4017D0E79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116840-ED70-1F0E-8F33-BC39C613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3A18D4-52FA-F438-ED74-7376F87D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9BDC5-C836-4011-16BB-14815C5B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5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3710F-7FCB-49E1-55F1-98A4036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65FFF8-5555-E39F-9A70-9C8400DD6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379B9E-E27C-3D07-88E0-B78190886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C8B810-1BEE-7162-230F-05441ADF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BFEA80-86CC-1049-1822-A68CCECF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37817C-E11D-C0C2-6023-00837C36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885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EF8F7-4940-148E-B3FF-6AD797889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170DAC-EC24-8069-8E9B-E947F7BC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38960-8C70-97E3-5A46-0675385D6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60ABB-B122-4DD9-8251-AC15CE8B3469}" type="datetimeFigureOut">
              <a:rPr lang="es-MX" smtClean="0"/>
              <a:t>17/11/2022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6D41F-066E-90B8-6B36-912480BDF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E4DCA-4AEC-40F2-1F95-DAE551C87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DE75-F4BB-4C07-8FC4-091A2A91B73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09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27B004C0-CFBA-4A9A-8DA2-3CCA90C05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MX" altLang="es-MX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65701D7D-400B-4B19-93DB-E4A6B8E9A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725BF70-1545-4B9A-AC48-C64FFF61E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60AA03-37D9-4A9C-85DD-4CF3C06EE47E}" type="datetimeFigureOut">
              <a:rPr lang="es-MX"/>
              <a:pPr>
                <a:defRPr/>
              </a:pPr>
              <a:t>17/11/2022</a:t>
            </a:fld>
            <a:endParaRPr lang="es-MX" dirty="0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5C129615-8BD7-4FA6-9C98-64A86C543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0136008-E8CE-4EB3-A9BA-57995690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1140073-293A-43C3-843B-FD35AD865B91}" type="slidenum">
              <a:rPr lang="es-MX" altLang="es-MX"/>
              <a:pPr>
                <a:defRPr/>
              </a:pPr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50184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>
            <a:extLst>
              <a:ext uri="{FF2B5EF4-FFF2-40B4-BE49-F238E27FC236}">
                <a16:creationId xmlns:a16="http://schemas.microsoft.com/office/drawing/2014/main" id="{DB516008-E412-4AA5-AB01-98E293125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3124" y="83541"/>
            <a:ext cx="8229600" cy="1790700"/>
          </a:xfrm>
        </p:spPr>
        <p:txBody>
          <a:bodyPr/>
          <a:lstStyle/>
          <a:p>
            <a:pPr eaLnBrk="1" hangingPunct="1"/>
            <a:r>
              <a:rPr lang="es-MX" altLang="es-MX" sz="2400" u="sng" dirty="0">
                <a:cs typeface="Arial" panose="020B0604020202020204" pitchFamily="34" charset="0"/>
              </a:rPr>
              <a:t>Posgrado en Fitosanidad-Entomología y Acarología</a:t>
            </a:r>
            <a:br>
              <a:rPr lang="es-MX" altLang="es-MX" sz="2800" dirty="0">
                <a:cs typeface="Arial" panose="020B0604020202020204" pitchFamily="34" charset="0"/>
              </a:rPr>
            </a:br>
            <a:r>
              <a:rPr lang="es-MX" altLang="es-MX" sz="1600" dirty="0">
                <a:cs typeface="Arial" panose="020B0604020202020204" pitchFamily="34" charset="0"/>
              </a:rPr>
              <a:t>Colegio de Postgraduados, Montecillo, Edo. de México</a:t>
            </a:r>
            <a:br>
              <a:rPr lang="es-MX" altLang="es-MX" sz="1600" dirty="0">
                <a:cs typeface="Arial" panose="020B0604020202020204" pitchFamily="34" charset="0"/>
              </a:rPr>
            </a:br>
            <a:br>
              <a:rPr lang="es-MX" altLang="es-MX" sz="1600" dirty="0">
                <a:cs typeface="Arial" panose="020B0604020202020204" pitchFamily="34" charset="0"/>
              </a:rPr>
            </a:br>
            <a:endParaRPr lang="es-MX" altLang="es-MX" sz="2800" dirty="0">
              <a:cs typeface="Arial" panose="020B0604020202020204" pitchFamily="34" charset="0"/>
            </a:endParaRPr>
          </a:p>
        </p:txBody>
      </p:sp>
      <p:sp>
        <p:nvSpPr>
          <p:cNvPr id="4099" name="2 Marcador de contenido">
            <a:extLst>
              <a:ext uri="{FF2B5EF4-FFF2-40B4-BE49-F238E27FC236}">
                <a16:creationId xmlns:a16="http://schemas.microsoft.com/office/drawing/2014/main" id="{5DC0E114-3CE3-4664-B88C-90AD6F1D0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6645" y="4966435"/>
            <a:ext cx="6313443" cy="83964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s-MX" altLang="es-MX" sz="1800" b="1" dirty="0">
                <a:solidFill>
                  <a:schemeClr val="bg1"/>
                </a:solidFill>
                <a:cs typeface="Arial" panose="020B0604020202020204" pitchFamily="34" charset="0"/>
              </a:rPr>
              <a:t>Presenta: </a:t>
            </a:r>
          </a:p>
          <a:p>
            <a:pPr marL="0" indent="0" algn="ctr" eaLnBrk="1" hangingPunct="1">
              <a:buNone/>
            </a:pPr>
            <a:r>
              <a:rPr lang="es-MX" altLang="es-MX" sz="1800" b="1" dirty="0">
                <a:solidFill>
                  <a:schemeClr val="bg1"/>
                </a:solidFill>
                <a:cs typeface="Arial" panose="020B0604020202020204" pitchFamily="34" charset="0"/>
              </a:rPr>
              <a:t>Iván Fermín Quiroz Ibáñez</a:t>
            </a:r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04DE4023-7939-41E2-9C64-71E828967938}"/>
              </a:ext>
            </a:extLst>
          </p:cNvPr>
          <p:cNvSpPr/>
          <p:nvPr/>
        </p:nvSpPr>
        <p:spPr>
          <a:xfrm>
            <a:off x="1462747" y="2652948"/>
            <a:ext cx="903706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3200" b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Análisis de clasificación de la transparencia de copa en </a:t>
            </a:r>
            <a:r>
              <a:rPr lang="es-MX" sz="3200" b="1" i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Pseudotsuga </a:t>
            </a:r>
            <a:r>
              <a:rPr lang="es-MX" sz="3200" b="1" i="1" dirty="0" err="1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menziesii</a:t>
            </a:r>
            <a:r>
              <a:rPr lang="es-MX" sz="3200" b="1" i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s-MX" sz="3200" b="1" dirty="0">
                <a:ln w="9525">
                  <a:solidFill>
                    <a:schemeClr val="accent2">
                      <a:lumMod val="40000"/>
                      <a:lumOff val="60000"/>
                    </a:schemeClr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</a:rPr>
              <a:t>con técnicas de aprendizaje automatizado"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2F43FA79-6F5F-470C-A735-6449D59C3E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7762965" y="6409334"/>
            <a:ext cx="2736850" cy="365125"/>
          </a:xfrm>
        </p:spPr>
        <p:txBody>
          <a:bodyPr/>
          <a:lstStyle/>
          <a:p>
            <a:pPr algn="r">
              <a:defRPr/>
            </a:pPr>
            <a:fld id="{8AF4B9D3-1D7D-4BA7-9DF2-30E8F65AF580}" type="datetime4">
              <a:rPr lang="es-MX" sz="1600" b="1">
                <a:solidFill>
                  <a:prstClr val="white">
                    <a:tint val="75000"/>
                  </a:prstClr>
                </a:solidFill>
                <a:cs typeface="Arial" panose="020B0604020202020204" pitchFamily="34" charset="0"/>
              </a:rPr>
              <a:pPr algn="r">
                <a:defRPr/>
              </a:pPr>
              <a:t>17 de noviembre de 2022</a:t>
            </a:fld>
            <a:endParaRPr lang="es-MX" sz="1600" b="1" dirty="0">
              <a:solidFill>
                <a:prstClr val="white">
                  <a:tint val="7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4105" name="Imagen 6">
            <a:extLst>
              <a:ext uri="{FF2B5EF4-FFF2-40B4-BE49-F238E27FC236}">
                <a16:creationId xmlns:a16="http://schemas.microsoft.com/office/drawing/2014/main" id="{755A7D28-F820-44D2-922E-292D7745B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3156" y="222250"/>
            <a:ext cx="1049338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Imagen 10">
            <a:extLst>
              <a:ext uri="{FF2B5EF4-FFF2-40B4-BE49-F238E27FC236}">
                <a16:creationId xmlns:a16="http://schemas.microsoft.com/office/drawing/2014/main" id="{E5D3A238-6E35-4E2A-AE73-722145D2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3734" y="166374"/>
            <a:ext cx="7921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AA239CE-042F-4792-A323-34D0163EA29C}"/>
              </a:ext>
            </a:extLst>
          </p:cNvPr>
          <p:cNvSpPr txBox="1"/>
          <p:nvPr/>
        </p:nvSpPr>
        <p:spPr>
          <a:xfrm>
            <a:off x="2616973" y="1141186"/>
            <a:ext cx="6728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COA- 501 Herramientas de cómputo para investigadores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_tradnl" b="1" dirty="0">
              <a:solidFill>
                <a:prstClr val="black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OTOÑO 2022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810E539-F164-E964-531D-22DAD18CA4FC}"/>
              </a:ext>
            </a:extLst>
          </p:cNvPr>
          <p:cNvSpPr txBox="1"/>
          <p:nvPr/>
        </p:nvSpPr>
        <p:spPr>
          <a:xfrm>
            <a:off x="3048000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426053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7FC2-C072-76C5-025E-EEED7DD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0" y="-116655"/>
            <a:ext cx="10515600" cy="1325563"/>
          </a:xfrm>
        </p:spPr>
        <p:txBody>
          <a:bodyPr/>
          <a:lstStyle/>
          <a:p>
            <a:pPr algn="ctr"/>
            <a:r>
              <a:rPr lang="es-ES" sz="44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Estudio de caso</a:t>
            </a:r>
            <a:endParaRPr lang="es-MX" sz="4400" dirty="0">
              <a:solidFill>
                <a:srgbClr val="7030A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E9647E-0A59-D2A6-8A91-060D8F43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137795"/>
            <a:ext cx="10971412" cy="2883600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cuenta con la base de datos de un experimento realizado en Puebla, dónde se evaluaron los efectos de fertilizantes y plaguicidas contra una enfermedad foliar</a:t>
            </a:r>
          </a:p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conocida como tizón suizo en árboles de navidad de la especie Douglas-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 tomaron variables como transparencia de copa, severidad, incidencia, longitud de brotes, área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áciculas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El objetivo del análisis es determinar la mejor técnica de machine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aprendizaje automático (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Bayes, K-NN y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Forest) para clasificar la transparencia de copa en Douglas-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7DAB2-BD1F-5CB7-1D1F-846089FA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60" y="4116571"/>
            <a:ext cx="5795425" cy="2550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8D9C06-4A52-163B-7065-A85DE4DA82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52" y="3950212"/>
            <a:ext cx="4187217" cy="2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7FC2-C072-76C5-025E-EEED7DD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0" y="-116655"/>
            <a:ext cx="10515600" cy="1325563"/>
          </a:xfrm>
        </p:spPr>
        <p:txBody>
          <a:bodyPr/>
          <a:lstStyle/>
          <a:p>
            <a:pPr algn="ctr"/>
            <a:r>
              <a:rPr lang="es-ES" sz="4400" dirty="0" err="1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Random</a:t>
            </a:r>
            <a:r>
              <a:rPr lang="es-ES" sz="44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Forest</a:t>
            </a:r>
            <a:endParaRPr lang="es-MX" sz="4400" dirty="0">
              <a:solidFill>
                <a:srgbClr val="7030A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E9647E-0A59-D2A6-8A91-060D8F43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137795"/>
            <a:ext cx="10971412" cy="2883600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 cuenta con la base de datos de un experimento realizado en Puebla, dónde se evaluaron los efectos de fertilizantes y plaguicidas contra una enfermedad foliar</a:t>
            </a:r>
          </a:p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conocida como tizón suizo en árboles de navidad de la especie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Se tomaron variables como transparencia de copa, severidad, incidencia, longitud de brotes, área de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áciculas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etc. El objetivo del análisis es determinar la mejor técnica de machine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 aprendizaje automático (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Bayes, K-NN y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Forest) para clasificar la transparencia de copa en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17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7FC2-C072-76C5-025E-EEED7DD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0" y="-116655"/>
            <a:ext cx="10515600" cy="1325563"/>
          </a:xfrm>
        </p:spPr>
        <p:txBody>
          <a:bodyPr/>
          <a:lstStyle/>
          <a:p>
            <a:pPr algn="ctr"/>
            <a:r>
              <a:rPr lang="es-ES" sz="4400" dirty="0" err="1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Naive</a:t>
            </a:r>
            <a:r>
              <a:rPr lang="es-ES" sz="44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Bayes</a:t>
            </a:r>
            <a:endParaRPr lang="es-MX" sz="4400" dirty="0">
              <a:solidFill>
                <a:srgbClr val="7030A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E9647E-0A59-D2A6-8A91-060D8F43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137795"/>
            <a:ext cx="10971412" cy="2883600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 cuenta con la base de datos de un experimento realizado en Puebla, dónde se evaluaron los efectos de fertilizantes y plaguicidas contra una enfermedad foliar</a:t>
            </a:r>
          </a:p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conocida como tizón suizo en árboles de navidad de la especie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Se tomaron variables como transparencia de copa, severidad, incidencia, longitud de brotes, área de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áciculas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etc. El objetivo del análisis es determinar la mejor técnica de machine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 aprendizaje automático (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Bayes, K-NN y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Forest) para clasificar la transparencia de copa en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071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27FC2-C072-76C5-025E-EEED7DD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60" y="-116655"/>
            <a:ext cx="10515600" cy="1325563"/>
          </a:xfrm>
        </p:spPr>
        <p:txBody>
          <a:bodyPr/>
          <a:lstStyle/>
          <a:p>
            <a:pPr algn="ctr"/>
            <a:r>
              <a:rPr lang="es-ES" sz="44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K-NN</a:t>
            </a:r>
            <a:endParaRPr lang="es-MX" sz="4400" dirty="0">
              <a:solidFill>
                <a:srgbClr val="7030A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E9647E-0A59-D2A6-8A91-060D8F43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" y="1137795"/>
            <a:ext cx="10971412" cy="2883600"/>
          </a:xfrm>
        </p:spPr>
        <p:txBody>
          <a:bodyPr>
            <a:normAutofit fontScale="92500"/>
          </a:bodyPr>
          <a:lstStyle/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 cuenta con la base de datos de un experimento realizado en Puebla, dónde se evaluaron los efectos de fertilizantes y plaguicidas contra una enfermedad foliar</a:t>
            </a:r>
          </a:p>
          <a:p>
            <a:pPr algn="just"/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conocida como tizón suizo en árboles de navidad de la especie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Se tomaron variables como transparencia de copa, severidad, incidencia, longitud de brotes, área de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áciculas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etc. El objetivo del análisis es determinar la mejor técnica de machine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 aprendizaje automático (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Bayes, K-NN y 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Forest) para clasificar la transparencia de copa en Douglas-</a:t>
            </a:r>
            <a:r>
              <a:rPr lang="es-MX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</a:t>
            </a:r>
            <a:r>
              <a:rPr lang="es-MX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396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E56B-EAF4-1551-AE9A-EB512ABE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8255"/>
            <a:ext cx="10515600" cy="13255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dirty="0">
                <a:solidFill>
                  <a:srgbClr val="7030A0"/>
                </a:solidFill>
                <a:effectLst>
                  <a:glow rad="228600">
                    <a:srgbClr val="4472C4">
                      <a:satMod val="175000"/>
                      <a:alpha val="40000"/>
                    </a:srgbClr>
                  </a:glow>
                </a:effectLst>
                <a:latin typeface="Comic Sans MS" panose="030F0702030302020204" pitchFamily="66" charset="0"/>
                <a:ea typeface="+mn-ea"/>
                <a:cs typeface="Times New Roman" panose="02020603050405020304" pitchFamily="18" charset="0"/>
              </a:rPr>
              <a:t>Análisis exploratorio de datos (AED)</a:t>
            </a:r>
            <a:endParaRPr kumimoji="0" lang="es-MX" sz="3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glow rad="228600">
                  <a:srgbClr val="4472C4">
                    <a:satMod val="175000"/>
                    <a:alpha val="40000"/>
                  </a:srgbClr>
                </a:glow>
              </a:effectLst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9FD772-693D-0E2A-8FDC-A4DD24B6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9" y="1520799"/>
            <a:ext cx="10083307" cy="47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6C3A7-1137-36ED-1A35-201EEFCA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939E87-0337-BA7A-F798-C242EF12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466" y="2281084"/>
            <a:ext cx="8247858" cy="360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A06A67ED-981B-C525-3CF4-B3B3CBD5FF45}"/>
              </a:ext>
            </a:extLst>
          </p:cNvPr>
          <p:cNvSpPr txBox="1"/>
          <p:nvPr/>
        </p:nvSpPr>
        <p:spPr>
          <a:xfrm>
            <a:off x="2946400" y="2144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 err="1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Random</a:t>
            </a:r>
            <a:r>
              <a:rPr lang="es-ES" sz="36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Forest</a:t>
            </a:r>
            <a:endParaRPr lang="es-MX" sz="3600" dirty="0">
              <a:solidFill>
                <a:srgbClr val="7030A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23B747-CC75-1E5C-D4A6-994233402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1" y="814839"/>
            <a:ext cx="6449960" cy="2821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7701E8-1D3D-3B92-5A3E-39037754B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3636697"/>
            <a:ext cx="6872747" cy="3006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111423F-10A8-A523-C502-09F623DA5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31" y="969697"/>
            <a:ext cx="6096000" cy="2667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F04A2E2-38A1-F431-8A34-C95687654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760" y="3897088"/>
            <a:ext cx="6277568" cy="27464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5244ED-7902-0AF9-96FD-DDE30E7FF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867" y="2425434"/>
            <a:ext cx="5537200" cy="242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9D8FC6-FE45-BBE0-3301-82C9B00A7896}"/>
              </a:ext>
            </a:extLst>
          </p:cNvPr>
          <p:cNvSpPr txBox="1"/>
          <p:nvPr/>
        </p:nvSpPr>
        <p:spPr>
          <a:xfrm>
            <a:off x="2946400" y="2144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dirty="0" err="1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Naive</a:t>
            </a:r>
            <a:r>
              <a:rPr lang="es-MX" sz="3600" dirty="0">
                <a:solidFill>
                  <a:srgbClr val="7030A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 Bayes y K-NN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311F6CD-10BC-5304-46DF-F3C52256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7" y="1347019"/>
            <a:ext cx="4011560" cy="225650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93F5D78-EC68-8A07-2CF6-3D4320A75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3" y="1302774"/>
            <a:ext cx="6371302" cy="278744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7DC762-C1BD-40E9-9146-20D343ADB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110" y="4576431"/>
            <a:ext cx="6858594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30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457</Words>
  <Application>Microsoft Office PowerPoint</Application>
  <PresentationFormat>Panorámica</PresentationFormat>
  <Paragraphs>25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Times New Roman</vt:lpstr>
      <vt:lpstr>Tema de Office</vt:lpstr>
      <vt:lpstr>1_Tema de Office</vt:lpstr>
      <vt:lpstr>Posgrado en Fitosanidad-Entomología y Acarología Colegio de Postgraduados, Montecillo, Edo. de México  </vt:lpstr>
      <vt:lpstr>Estudio de caso</vt:lpstr>
      <vt:lpstr>Random Forest</vt:lpstr>
      <vt:lpstr>Naive Bayes</vt:lpstr>
      <vt:lpstr>K-NN</vt:lpstr>
      <vt:lpstr>Análisis exploratorio de datos (AED)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 Fermin Quiroz Ibanez</dc:creator>
  <cp:lastModifiedBy>Ivan Fermin Quiroz Ibanez</cp:lastModifiedBy>
  <cp:revision>2</cp:revision>
  <dcterms:created xsi:type="dcterms:W3CDTF">2022-10-21T04:20:15Z</dcterms:created>
  <dcterms:modified xsi:type="dcterms:W3CDTF">2022-11-18T01:00:02Z</dcterms:modified>
</cp:coreProperties>
</file>