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C198A-D82D-4E86-A038-301FC9D5BA15}" v="10" dt="2023-05-05T19:18:19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Cesar Magno de Freitas" userId="bd055f90-82b8-4c6f-9aa1-dc24b799c08d" providerId="ADAL" clId="{25EC198A-D82D-4E86-A038-301FC9D5BA15}"/>
    <pc:docChg chg="undo custSel addSld modSld">
      <pc:chgData name="Charles Cesar Magno de Freitas" userId="bd055f90-82b8-4c6f-9aa1-dc24b799c08d" providerId="ADAL" clId="{25EC198A-D82D-4E86-A038-301FC9D5BA15}" dt="2023-05-05T19:18:32.910" v="116" actId="207"/>
      <pc:docMkLst>
        <pc:docMk/>
      </pc:docMkLst>
      <pc:sldChg chg="addSp delSp modSp mod">
        <pc:chgData name="Charles Cesar Magno de Freitas" userId="bd055f90-82b8-4c6f-9aa1-dc24b799c08d" providerId="ADAL" clId="{25EC198A-D82D-4E86-A038-301FC9D5BA15}" dt="2023-05-05T19:18:32.910" v="116" actId="207"/>
        <pc:sldMkLst>
          <pc:docMk/>
          <pc:sldMk cId="3881189999" sldId="256"/>
        </pc:sldMkLst>
        <pc:spChg chg="add del mod">
          <ac:chgData name="Charles Cesar Magno de Freitas" userId="bd055f90-82b8-4c6f-9aa1-dc24b799c08d" providerId="ADAL" clId="{25EC198A-D82D-4E86-A038-301FC9D5BA15}" dt="2023-05-05T19:17:58.988" v="110" actId="478"/>
          <ac:spMkLst>
            <pc:docMk/>
            <pc:sldMk cId="3881189999" sldId="256"/>
            <ac:spMk id="2" creationId="{46D3F442-DDE6-84AD-A76B-FEC1C5D96247}"/>
          </ac:spMkLst>
        </pc:spChg>
        <pc:spChg chg="add del">
          <ac:chgData name="Charles Cesar Magno de Freitas" userId="bd055f90-82b8-4c6f-9aa1-dc24b799c08d" providerId="ADAL" clId="{25EC198A-D82D-4E86-A038-301FC9D5BA15}" dt="2023-05-05T19:06:10.502" v="7" actId="478"/>
          <ac:spMkLst>
            <pc:docMk/>
            <pc:sldMk cId="3881189999" sldId="256"/>
            <ac:spMk id="2" creationId="{A40A40FB-9093-DD74-FECE-82B11C971CE2}"/>
          </ac:spMkLst>
        </pc:spChg>
        <pc:spChg chg="add del mod">
          <ac:chgData name="Charles Cesar Magno de Freitas" userId="bd055f90-82b8-4c6f-9aa1-dc24b799c08d" providerId="ADAL" clId="{25EC198A-D82D-4E86-A038-301FC9D5BA15}" dt="2023-05-05T19:16:22.757" v="98" actId="478"/>
          <ac:spMkLst>
            <pc:docMk/>
            <pc:sldMk cId="3881189999" sldId="256"/>
            <ac:spMk id="4" creationId="{CA28AB10-DA96-7065-DFE7-B4051732B029}"/>
          </ac:spMkLst>
        </pc:spChg>
        <pc:spChg chg="add mod">
          <ac:chgData name="Charles Cesar Magno de Freitas" userId="bd055f90-82b8-4c6f-9aa1-dc24b799c08d" providerId="ADAL" clId="{25EC198A-D82D-4E86-A038-301FC9D5BA15}" dt="2023-05-05T19:17:56.499" v="109"/>
          <ac:spMkLst>
            <pc:docMk/>
            <pc:sldMk cId="3881189999" sldId="256"/>
            <ac:spMk id="5" creationId="{27C915DB-4858-E564-2786-2513CED9D443}"/>
          </ac:spMkLst>
        </pc:spChg>
        <pc:spChg chg="mod">
          <ac:chgData name="Charles Cesar Magno de Freitas" userId="bd055f90-82b8-4c6f-9aa1-dc24b799c08d" providerId="ADAL" clId="{25EC198A-D82D-4E86-A038-301FC9D5BA15}" dt="2023-05-05T19:18:32.910" v="116" actId="207"/>
          <ac:spMkLst>
            <pc:docMk/>
            <pc:sldMk cId="3881189999" sldId="256"/>
            <ac:spMk id="6" creationId="{00000000-0000-0000-0000-000000000000}"/>
          </ac:spMkLst>
        </pc:spChg>
        <pc:picChg chg="add del mod ord modCrop">
          <ac:chgData name="Charles Cesar Magno de Freitas" userId="bd055f90-82b8-4c6f-9aa1-dc24b799c08d" providerId="ADAL" clId="{25EC198A-D82D-4E86-A038-301FC9D5BA15}" dt="2023-05-05T19:18:01.034" v="111" actId="478"/>
          <ac:picMkLst>
            <pc:docMk/>
            <pc:sldMk cId="3881189999" sldId="256"/>
            <ac:picMk id="3" creationId="{6A9DC13F-F047-C9C0-12CB-321C41ACDC53}"/>
          </ac:picMkLst>
        </pc:picChg>
        <pc:picChg chg="del mod">
          <ac:chgData name="Charles Cesar Magno de Freitas" userId="bd055f90-82b8-4c6f-9aa1-dc24b799c08d" providerId="ADAL" clId="{25EC198A-D82D-4E86-A038-301FC9D5BA15}" dt="2023-05-05T19:06:15.831" v="9" actId="478"/>
          <ac:picMkLst>
            <pc:docMk/>
            <pc:sldMk cId="3881189999" sldId="256"/>
            <ac:picMk id="5" creationId="{00000000-0000-0000-0000-000000000000}"/>
          </ac:picMkLst>
        </pc:picChg>
        <pc:picChg chg="add del mod modCrop">
          <ac:chgData name="Charles Cesar Magno de Freitas" userId="bd055f90-82b8-4c6f-9aa1-dc24b799c08d" providerId="ADAL" clId="{25EC198A-D82D-4E86-A038-301FC9D5BA15}" dt="2023-05-05T19:16:22.757" v="98" actId="478"/>
          <ac:picMkLst>
            <pc:docMk/>
            <pc:sldMk cId="3881189999" sldId="256"/>
            <ac:picMk id="7" creationId="{4DCB984B-11CE-F616-CE7D-447A8ED4A53F}"/>
          </ac:picMkLst>
        </pc:picChg>
        <pc:picChg chg="add mod ord">
          <ac:chgData name="Charles Cesar Magno de Freitas" userId="bd055f90-82b8-4c6f-9aa1-dc24b799c08d" providerId="ADAL" clId="{25EC198A-D82D-4E86-A038-301FC9D5BA15}" dt="2023-05-05T19:18:29.176" v="115" actId="14100"/>
          <ac:picMkLst>
            <pc:docMk/>
            <pc:sldMk cId="3881189999" sldId="256"/>
            <ac:picMk id="8" creationId="{617534CC-10B3-2855-DFDB-0563576EC6A8}"/>
          </ac:picMkLst>
        </pc:picChg>
      </pc:sldChg>
      <pc:sldChg chg="addSp delSp modSp add mod">
        <pc:chgData name="Charles Cesar Magno de Freitas" userId="bd055f90-82b8-4c6f-9aa1-dc24b799c08d" providerId="ADAL" clId="{25EC198A-D82D-4E86-A038-301FC9D5BA15}" dt="2023-05-05T19:17:53.859" v="108" actId="1076"/>
        <pc:sldMkLst>
          <pc:docMk/>
          <pc:sldMk cId="252109304" sldId="257"/>
        </pc:sldMkLst>
        <pc:spChg chg="mod">
          <ac:chgData name="Charles Cesar Magno de Freitas" userId="bd055f90-82b8-4c6f-9aa1-dc24b799c08d" providerId="ADAL" clId="{25EC198A-D82D-4E86-A038-301FC9D5BA15}" dt="2023-05-05T19:17:53.859" v="108" actId="1076"/>
          <ac:spMkLst>
            <pc:docMk/>
            <pc:sldMk cId="252109304" sldId="257"/>
            <ac:spMk id="2" creationId="{46D3F442-DDE6-84AD-A76B-FEC1C5D96247}"/>
          </ac:spMkLst>
        </pc:spChg>
        <pc:spChg chg="del">
          <ac:chgData name="Charles Cesar Magno de Freitas" userId="bd055f90-82b8-4c6f-9aa1-dc24b799c08d" providerId="ADAL" clId="{25EC198A-D82D-4E86-A038-301FC9D5BA15}" dt="2023-05-05T19:17:28.909" v="103" actId="478"/>
          <ac:spMkLst>
            <pc:docMk/>
            <pc:sldMk cId="252109304" sldId="257"/>
            <ac:spMk id="4" creationId="{CA28AB10-DA96-7065-DFE7-B4051732B029}"/>
          </ac:spMkLst>
        </pc:spChg>
        <pc:spChg chg="mod">
          <ac:chgData name="Charles Cesar Magno de Freitas" userId="bd055f90-82b8-4c6f-9aa1-dc24b799c08d" providerId="ADAL" clId="{25EC198A-D82D-4E86-A038-301FC9D5BA15}" dt="2023-05-05T19:17:26.123" v="102" actId="207"/>
          <ac:spMkLst>
            <pc:docMk/>
            <pc:sldMk cId="252109304" sldId="257"/>
            <ac:spMk id="6" creationId="{00000000-0000-0000-0000-000000000000}"/>
          </ac:spMkLst>
        </pc:spChg>
        <pc:picChg chg="del">
          <ac:chgData name="Charles Cesar Magno de Freitas" userId="bd055f90-82b8-4c6f-9aa1-dc24b799c08d" providerId="ADAL" clId="{25EC198A-D82D-4E86-A038-301FC9D5BA15}" dt="2023-05-05T19:17:13.404" v="99" actId="478"/>
          <ac:picMkLst>
            <pc:docMk/>
            <pc:sldMk cId="252109304" sldId="257"/>
            <ac:picMk id="3" creationId="{6A9DC13F-F047-C9C0-12CB-321C41ACDC53}"/>
          </ac:picMkLst>
        </pc:picChg>
        <pc:picChg chg="add mod ord">
          <ac:chgData name="Charles Cesar Magno de Freitas" userId="bd055f90-82b8-4c6f-9aa1-dc24b799c08d" providerId="ADAL" clId="{25EC198A-D82D-4E86-A038-301FC9D5BA15}" dt="2023-05-05T19:17:48.547" v="107" actId="14100"/>
          <ac:picMkLst>
            <pc:docMk/>
            <pc:sldMk cId="252109304" sldId="257"/>
            <ac:picMk id="5" creationId="{3B8B0B33-17FC-DDEE-C867-46A9FEFD88C5}"/>
          </ac:picMkLst>
        </pc:picChg>
        <pc:picChg chg="del">
          <ac:chgData name="Charles Cesar Magno de Freitas" userId="bd055f90-82b8-4c6f-9aa1-dc24b799c08d" providerId="ADAL" clId="{25EC198A-D82D-4E86-A038-301FC9D5BA15}" dt="2023-05-05T19:17:13.974" v="100" actId="478"/>
          <ac:picMkLst>
            <pc:docMk/>
            <pc:sldMk cId="252109304" sldId="257"/>
            <ac:picMk id="7" creationId="{4DCB984B-11CE-F616-CE7D-447A8ED4A5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7D78-D385-4ADA-ABB5-BB0E5BAE8C8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54C0-0F6D-450E-9020-B17DBFD9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77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7D78-D385-4ADA-ABB5-BB0E5BAE8C8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54C0-0F6D-450E-9020-B17DBFD9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05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7D78-D385-4ADA-ABB5-BB0E5BAE8C8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54C0-0F6D-450E-9020-B17DBFD9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67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7D78-D385-4ADA-ABB5-BB0E5BAE8C8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54C0-0F6D-450E-9020-B17DBFD9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66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7D78-D385-4ADA-ABB5-BB0E5BAE8C8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54C0-0F6D-450E-9020-B17DBFD9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19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7D78-D385-4ADA-ABB5-BB0E5BAE8C8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54C0-0F6D-450E-9020-B17DBFD9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3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7D78-D385-4ADA-ABB5-BB0E5BAE8C8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54C0-0F6D-450E-9020-B17DBFD9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4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7D78-D385-4ADA-ABB5-BB0E5BAE8C8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54C0-0F6D-450E-9020-B17DBFD9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10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7D78-D385-4ADA-ABB5-BB0E5BAE8C8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54C0-0F6D-450E-9020-B17DBFD9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27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7D78-D385-4ADA-ABB5-BB0E5BAE8C8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54C0-0F6D-450E-9020-B17DBFD9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0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7D78-D385-4ADA-ABB5-BB0E5BAE8C8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54C0-0F6D-450E-9020-B17DBFD9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67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7D78-D385-4ADA-ABB5-BB0E5BAE8C8F}" type="datetimeFigureOut">
              <a:rPr lang="pt-BR" smtClean="0"/>
              <a:t>05/05/2023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54C0-0F6D-450E-9020-B17DBFD98B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18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17534CC-10B3-2855-DFDB-0563576E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50419" y="192280"/>
            <a:ext cx="309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>
                <a:solidFill>
                  <a:srgbClr val="C00000"/>
                </a:solidFill>
              </a:rPr>
              <a:t>Série de </a:t>
            </a:r>
            <a:r>
              <a:rPr lang="pt-BR" sz="2800" b="1" u="sng" dirty="0" err="1">
                <a:solidFill>
                  <a:srgbClr val="C00000"/>
                </a:solidFill>
              </a:rPr>
              <a:t>Nilakantha</a:t>
            </a:r>
            <a:endParaRPr lang="pt-BR" sz="2800" b="1" u="sng" dirty="0">
              <a:solidFill>
                <a:srgbClr val="C0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C915DB-4858-E564-2786-2513CED9D443}"/>
              </a:ext>
            </a:extLst>
          </p:cNvPr>
          <p:cNvSpPr txBox="1"/>
          <p:nvPr/>
        </p:nvSpPr>
        <p:spPr>
          <a:xfrm>
            <a:off x="344556" y="6112154"/>
            <a:ext cx="3657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rgbClr val="0070C0"/>
                </a:solidFill>
              </a:rPr>
              <a:t>Fonte:</a:t>
            </a:r>
          </a:p>
          <a:p>
            <a:r>
              <a:rPr lang="pt-BR" dirty="0"/>
              <a:t>https://pt.wikihow.com/Calcular-o-Pi</a:t>
            </a:r>
          </a:p>
        </p:txBody>
      </p:sp>
    </p:spTree>
    <p:extLst>
      <p:ext uri="{BB962C8B-B14F-4D97-AF65-F5344CB8AC3E}">
        <p14:creationId xmlns:p14="http://schemas.microsoft.com/office/powerpoint/2010/main" val="388118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8B0B33-17FC-DDEE-C867-46A9FEFD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57252" cy="686793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50419" y="192280"/>
            <a:ext cx="381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>
                <a:solidFill>
                  <a:srgbClr val="C00000"/>
                </a:solidFill>
              </a:rPr>
              <a:t>Série de Gregory-Leibniz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6D3F442-DDE6-84AD-A76B-FEC1C5D96247}"/>
              </a:ext>
            </a:extLst>
          </p:cNvPr>
          <p:cNvSpPr txBox="1"/>
          <p:nvPr/>
        </p:nvSpPr>
        <p:spPr>
          <a:xfrm>
            <a:off x="344556" y="6112154"/>
            <a:ext cx="3657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rgbClr val="0070C0"/>
                </a:solidFill>
              </a:rPr>
              <a:t>Fonte:</a:t>
            </a:r>
          </a:p>
          <a:p>
            <a:r>
              <a:rPr lang="pt-BR" dirty="0"/>
              <a:t>https://pt.wikihow.com/Calcular-o-Pi</a:t>
            </a:r>
          </a:p>
        </p:txBody>
      </p:sp>
    </p:spTree>
    <p:extLst>
      <p:ext uri="{BB962C8B-B14F-4D97-AF65-F5344CB8AC3E}">
        <p14:creationId xmlns:p14="http://schemas.microsoft.com/office/powerpoint/2010/main" val="252109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Charles Cesar Magno de Freitas</dc:creator>
  <cp:lastModifiedBy>Charles Freitas</cp:lastModifiedBy>
  <cp:revision>2</cp:revision>
  <dcterms:created xsi:type="dcterms:W3CDTF">2023-05-03T17:12:27Z</dcterms:created>
  <dcterms:modified xsi:type="dcterms:W3CDTF">2023-05-05T19:18:37Z</dcterms:modified>
</cp:coreProperties>
</file>