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04FDD3-4E04-232C-7B1B-DD5498A00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5099B4-AEA8-110B-8B36-8DC0E4A56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344266-7475-3E2D-2E9E-AC818464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2DA5-1B4A-4AB1-8010-BDF3F50E5763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50984E-61A7-6B48-3E08-FD984B755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A384BD-EA6B-6E55-A944-69415E05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F467-9212-451F-BE9F-02104AF843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476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B39082-E2E0-45B9-23A0-69E00FCDE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DC78D0-7649-D060-9A98-54A4965BD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A8A186-EFB7-BA40-6AA7-09C9B6E86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2DA5-1B4A-4AB1-8010-BDF3F50E5763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23D977-1050-1F5F-F6ED-88070313C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4F32BA-3C4F-30D3-3FD5-7B08A755B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F467-9212-451F-BE9F-02104AF843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4500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36C8F61-80E8-1427-A259-AADF25030B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A4965F7-C6A1-D942-5027-39E8B72C2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FD16FF-B0CD-42B8-CBF2-0E346A28B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2DA5-1B4A-4AB1-8010-BDF3F50E5763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00FB78-7862-0715-5887-26253B319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7B1ACB-AEFD-E063-9CA3-1F1510297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F467-9212-451F-BE9F-02104AF843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4805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44E2C8-14A1-CC8C-3841-635808531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CFA636-F04A-977C-65D3-461772C28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78B528-8857-AB13-1550-CB435CAE2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2DA5-1B4A-4AB1-8010-BDF3F50E5763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E711C5-0D7D-4E8C-C8EB-EB949CE42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2BC26E-FEE0-94D5-96AC-7788A0DC5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F467-9212-451F-BE9F-02104AF843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214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DE950-DE74-1A93-88D4-7B05B1F98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A0B139-9681-E124-90FE-3BE7E258F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29146B-F362-12AE-7024-3CBE5D00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2DA5-1B4A-4AB1-8010-BDF3F50E5763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8E8A1F-08D9-2001-602B-605585D82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917D44-1B46-0E09-C8EA-7AF8AF06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F467-9212-451F-BE9F-02104AF843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98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9077A-5289-A7FD-035C-6EBCF13FC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1819EE-65B4-EFC2-7621-57700E8EAA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8808038-1E4F-DA23-8568-73CB6405F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6A3699-870D-389A-360B-6A4E6251D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2DA5-1B4A-4AB1-8010-BDF3F50E5763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CF74D0-7EAD-2EDF-31C9-98239DEBA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834190-B8CD-2096-22B7-1DEA7BE5D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F467-9212-451F-BE9F-02104AF843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961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DD91C-5227-EB6F-E006-EA816F9B5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6C221D-3320-F321-81E5-7A93F8B9E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D3C2570-C08E-AC1E-36FB-33C7D3DCE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E1D0058-23BD-419F-C6C3-3675BDF08E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3ABE086-C9C6-5B65-5A3E-BE8499A562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47126B2-B29D-C850-8ACD-15D41B512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2DA5-1B4A-4AB1-8010-BDF3F50E5763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B29DAD1-4294-C882-86DE-67633B476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AAFEE76-A231-582E-A2D7-2C1B2B93C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F467-9212-451F-BE9F-02104AF843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886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E36AA-9F1A-20BC-91FE-B18881CFC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7736F09-8E55-AB68-1357-56EF1DCB1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2DA5-1B4A-4AB1-8010-BDF3F50E5763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BD3C995-70E3-1AF9-E336-E9CA64D7A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357A5E-9673-8E98-A438-9CA323561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F467-9212-451F-BE9F-02104AF843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290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1CF5841-2A82-C4CD-0ABB-11FF0BC41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2DA5-1B4A-4AB1-8010-BDF3F50E5763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C973BF1-2E79-C5E5-FEDD-9D6540F3C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E2FF7D2-0DBC-0E32-B861-E7C28BDAB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F467-9212-451F-BE9F-02104AF843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795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D23579-4014-7D61-E27C-683FD495C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BC2E8C-E44B-88B0-B0ED-80E69438D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915B5DB-89A4-BBE0-5350-029A6D048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D77A8F-31E5-9870-DE26-6F9B43823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2DA5-1B4A-4AB1-8010-BDF3F50E5763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448B35-63C2-5F53-5ACB-866E6D5E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39658D-3BAC-9721-B1E5-14F3EBC61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F467-9212-451F-BE9F-02104AF843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32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DC71CE-ABB9-FF2D-F2DC-F9B38578D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9D60003-0570-2239-0BA9-196DF74E4E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CCCA446-C325-1E8D-026C-5D706DAB3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9D3E80-9F5B-8FC6-B042-166E9A6AE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2DA5-1B4A-4AB1-8010-BDF3F50E5763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80C783-1454-D039-C1AB-347E92F7B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4F1CC6-22E4-7D61-4A84-121C2AB0E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F467-9212-451F-BE9F-02104AF843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77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98B8D64-77C9-CC89-46D4-68F05299D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EDEAF7-FF46-5BA2-B825-9D156FCDC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1F4664-9CF2-AEA8-BC9B-C406A45B3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12DA5-1B4A-4AB1-8010-BDF3F50E5763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88B009-D74E-EF6F-0E5F-09508B927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FA3B93-4B67-33C2-0680-4561C4618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4F467-9212-451F-BE9F-02104AF843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3857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8167D60-E09E-1FE2-7369-57D4C92A0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73" y="0"/>
            <a:ext cx="986424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9789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Charles Freitas</dc:creator>
  <cp:lastModifiedBy>Charles Freitas</cp:lastModifiedBy>
  <cp:revision>1</cp:revision>
  <dcterms:created xsi:type="dcterms:W3CDTF">2023-05-08T19:05:20Z</dcterms:created>
  <dcterms:modified xsi:type="dcterms:W3CDTF">2023-05-08T19:07:04Z</dcterms:modified>
</cp:coreProperties>
</file>