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FBEDF9-D756-4098-BBDA-C49C8EEB072A}">
  <a:tblStyle styleId="{9DFBEDF9-D756-4098-BBDA-C49C8EEB07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136b5b5c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136b5b5c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136b5b5c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136b5b5c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136b5b5c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136b5b5c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136b5b5c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136b5b5c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Full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Frequency encoding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Average pooling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36b5b5c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36b5b5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encoding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36b5b5c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36b5b5c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encoding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136b5b5c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136b5b5c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136b5b5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136b5b5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136b5b5c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136b5b5c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136b5b5c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136b5b5c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36b5b5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36b5b5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36b5b5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136b5b5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136b5b5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136b5b5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36b5b5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136b5b5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36b5b5c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36b5b5c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136b5b5c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136b5b5c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36b5b5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36b5b5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36b5b5c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36b5b5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36b5b5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36b5b5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steps: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Lower level update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Upper level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level update requires entropy regularized methods such as SAC (What we use)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level update → gradient ascent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considered same morphology but disabled in some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state only considered for transfer.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Lower dimensionality helps predict the optimal policy under different environment dynamics or learning new tasks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136b5b5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136b5b5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36b5b5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136b5b5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136b5b5c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136b5b5c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and decoder are simply per limb linear projections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36b5b5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36b5b5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restricted to homogenous parts like limbs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Full transformer allows different sequence length for the output than the input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2206.12279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s://arxiv.org/abs/2311.0588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arxiv.org/abs/2210.0128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2007.04976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arxiv.org/abs/2010.0185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arxiv.org/abs/2206.12279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reinforcement learning with multiple morphologies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Mathieu D’Onofrio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Metamorph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0200" y="3602125"/>
            <a:ext cx="56703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Environments: 100 evolved robots (UNIMAL)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limb embedding + Positional encoding</a:t>
            </a:r>
            <a:r>
              <a:rPr b="1" lang="en"/>
              <a:t> 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50200" y="4660550"/>
            <a:ext cx="746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[2206.12279] AnyMorph: Learning Transferable Polices By Inferring Agent Morphology (arxiv.org)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38" y="1125125"/>
            <a:ext cx="5689931" cy="2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Multi ML-IRL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17725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ModularRL (SMP) cheetah environments used (12 with experts 3 without experts)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Experts </a:t>
            </a:r>
            <a:r>
              <a:rPr lang="en"/>
              <a:t>obtained by training SAC policy with a regular MLP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ML-IRL trained policies on single morphology used as baseline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 transfer</a:t>
            </a:r>
            <a:r>
              <a:rPr lang="en"/>
              <a:t> is the only method for transfer that worked 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91025" y="2860125"/>
            <a:ext cx="669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0, 1, . . . , num_epochs − 1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0, 1, …, num_experts - 1 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update policy i</a:t>
            </a:r>
            <a:endParaRPr sz="18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update reward</a:t>
            </a:r>
            <a:endParaRPr sz="18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0, 1, …, num_no_experts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policy i + num_experts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Adjusted AnyMorph Architecture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275" y="156674"/>
            <a:ext cx="3473325" cy="483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51400" y="1087175"/>
            <a:ext cx="4464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are embedded like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Average pooling </a:t>
            </a:r>
            <a:r>
              <a:rPr lang="en"/>
              <a:t>is used to output a fixed size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State-Only Architecture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51400" y="1087175"/>
            <a:ext cx="4464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</a:t>
            </a:r>
            <a:r>
              <a:rPr b="1" lang="en"/>
              <a:t>transformer encoder only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State-only</a:t>
            </a:r>
            <a:r>
              <a:rPr lang="en"/>
              <a:t> is preferred for more transferable reward functions in ML-IRL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50" y="73000"/>
            <a:ext cx="2123950" cy="4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No frequency encoding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51400" y="1087175"/>
            <a:ext cx="4464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scale hyperparameter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be more general for different types of states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650" y="86937"/>
            <a:ext cx="1787975" cy="496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Heterogeneous Transformer Architecture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51400" y="1087175"/>
            <a:ext cx="4464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 are not homogeneous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</a:t>
            </a:r>
            <a:r>
              <a:rPr lang="en"/>
              <a:t>interactions</a:t>
            </a:r>
            <a:r>
              <a:rPr lang="en"/>
              <a:t> are still captured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representation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need to be more regularized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Regularization idea:</a:t>
            </a:r>
            <a:r>
              <a:rPr lang="en"/>
              <a:t> Penalize pooling layer variance?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75" y="148000"/>
            <a:ext cx="3034000" cy="4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351400" y="4321575"/>
            <a:ext cx="477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[2311.05884] Hiformer: Heterogeneous Feature Interactions Learning with Transformers for Recommender Systems (arxiv.org)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50" y="523275"/>
            <a:ext cx="8193900" cy="40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50" y="523275"/>
            <a:ext cx="8193900" cy="40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Enhanced Safety in RL:</a:t>
            </a:r>
            <a:r>
              <a:rPr lang="en"/>
              <a:t> Transfer the constraints or rules governing a set of agents to a different kind of agent.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Generalization Across Morphologies:</a:t>
            </a:r>
            <a:r>
              <a:rPr lang="en"/>
              <a:t> Enhance the adaptability of inferred reward functions to accommodate various kinds agents.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Streamlined:</a:t>
            </a:r>
            <a:r>
              <a:rPr lang="en"/>
              <a:t> Achieve more efficient data utilization and reduce the need for agent-specific tuning.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3" y="523288"/>
            <a:ext cx="8193876" cy="40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2" y="523287"/>
            <a:ext cx="8193876" cy="40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Next Steps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51400" y="1087175"/>
            <a:ext cx="61713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on multiple seeds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Investigate reward transfer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Inverse constrained reinforcement learning (ICRL)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Heterogeneous architectures (for policies </a:t>
            </a:r>
            <a:r>
              <a:rPr lang="en"/>
              <a:t>as well</a:t>
            </a:r>
            <a:r>
              <a:rPr lang="en"/>
              <a:t>)?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Tokenization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Standard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DFS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Evolution historical markings?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…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 embedding (mix?)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Scale &amp; Shift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Frequency encodings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Categorical embeddings 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…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Environments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UNIMAL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Inverse reinforcement learning (IRL)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IRL: </a:t>
            </a:r>
            <a:r>
              <a:rPr lang="en"/>
              <a:t>Learn the underlying reward function based on observed behavior of an expert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Nested structure issue: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loop: Find optimal policy under current reward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Outer loop: Find a better reward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Computationally expensive due to quadratic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Maximum likelihood inverse reinforcement learning</a:t>
            </a:r>
            <a:r>
              <a:rPr lang="en" sz="2577"/>
              <a:t> (ML-IRL)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50" y="1173275"/>
            <a:ext cx="6992775" cy="22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89850" y="4462900"/>
            <a:ext cx="84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[2210.01282] Structural Estimation of Markov Decision Processes in High-Dimensional State Space with Finite-Time Guarantees (arxiv.org)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319050" y="3486775"/>
            <a:ext cx="292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Transfer methods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Reward transfer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Data transfer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807250" y="3486775"/>
            <a:ext cx="292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Reward functions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States + Actions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States only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Shared policies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of work that aim to control </a:t>
            </a:r>
            <a:r>
              <a:rPr b="1" lang="en"/>
              <a:t>various agent types</a:t>
            </a:r>
            <a:r>
              <a:rPr lang="en"/>
              <a:t>, even when the dimensionality of </a:t>
            </a:r>
            <a:r>
              <a:rPr lang="en"/>
              <a:t>their</a:t>
            </a:r>
            <a:r>
              <a:rPr lang="en"/>
              <a:t> </a:t>
            </a:r>
            <a:r>
              <a:rPr b="1" lang="en"/>
              <a:t>state and action spaces varies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Mostly a model architecture challenge.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700" y="2051950"/>
            <a:ext cx="4107601" cy="27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Shared modular policies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0577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is a composition of modular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 limb</a:t>
            </a:r>
            <a:r>
              <a:rPr lang="en"/>
              <a:t>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are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Message passing</a:t>
            </a:r>
            <a:r>
              <a:rPr lang="en"/>
              <a:t> as outputs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11700" y="4568875"/>
            <a:ext cx="728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[2007.04976] One Policy to Control Them All: Shared Modular Policies for Agent-Agnostic Control (arxiv.org)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6195800" y="11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{9DFBEDF9-D756-4098-BBDA-C49C8EEB072A}</a:tableStyleId>
              </a:tblPr>
              <a:tblGrid>
                <a:gridCol w="2588700"/>
              </a:tblGrid>
              <a:tr h="4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 limb observations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Orientation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dPosition / dt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dOrientation / dt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Angle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Joint Range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84" y="2695675"/>
            <a:ext cx="5029329" cy="18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Amorpheus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0163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Message passing as attention</a:t>
            </a:r>
            <a:r>
              <a:rPr lang="en"/>
              <a:t> in a transformer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 limb</a:t>
            </a:r>
            <a:r>
              <a:rPr lang="en"/>
              <a:t>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 and decoder are simply linear projections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" y="2424876"/>
            <a:ext cx="7593976" cy="20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11700" y="4661275"/>
            <a:ext cx="683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[2010.01856] My Body is a Cage: the Role of Morphology in Graph-Based Incompatible Control (arxiv.org)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Anymorph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0200" y="3602125"/>
            <a:ext cx="63969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b="1" lang="en"/>
              <a:t>graph structure</a:t>
            </a:r>
            <a:r>
              <a:rPr lang="en"/>
              <a:t> or </a:t>
            </a:r>
            <a:r>
              <a:rPr b="1" lang="en"/>
              <a:t>limb alignment</a:t>
            </a:r>
            <a:r>
              <a:rPr lang="en"/>
              <a:t>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sensor &amp; motor </a:t>
            </a:r>
            <a:r>
              <a:rPr b="1" lang="en"/>
              <a:t>tokens </a:t>
            </a:r>
            <a:r>
              <a:rPr lang="en"/>
              <a:t>+ </a:t>
            </a:r>
            <a:r>
              <a:rPr b="1" lang="en"/>
              <a:t>frequency encoding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performance + most flexible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1115188"/>
            <a:ext cx="5422776" cy="23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50200" y="4660550"/>
            <a:ext cx="746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[2206.12279] AnyMorph: Learning Transferable Polices By Inferring Agent Morphology (arxiv.org)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300" y="1115200"/>
            <a:ext cx="2561001" cy="13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