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3727" r:id="rId2"/>
    <p:sldId id="256"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3" d="100"/>
          <a:sy n="113"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4A2256-56A7-4A47-9C45-764E6C7D947D}" type="datetimeFigureOut">
              <a:rPr lang="zh-CN" altLang="en-US" smtClean="0"/>
              <a:t>2025/8/21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9473A0-C880-4E15-B6EC-37D0FE0EA046}" type="slidenum">
              <a:rPr lang="zh-CN" altLang="en-US" smtClean="0"/>
              <a:t>‹#›</a:t>
            </a:fld>
            <a:endParaRPr lang="zh-CN" altLang="en-US"/>
          </a:p>
        </p:txBody>
      </p:sp>
    </p:spTree>
    <p:extLst>
      <p:ext uri="{BB962C8B-B14F-4D97-AF65-F5344CB8AC3E}">
        <p14:creationId xmlns:p14="http://schemas.microsoft.com/office/powerpoint/2010/main" val="3639447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在后量子力学和人工智能时代，从复杂物质变化中寻找普适的规律，建立数学物理模型或方程以描述并指导发现新事物是物质科学模型的核心。多相催化是人类大规模调控复杂物质体系有序转化的典型过程，涉及</a:t>
            </a:r>
            <a:r>
              <a:rPr lang="en-US" altLang="zh-CN" dirty="0"/>
              <a:t>85%</a:t>
            </a:r>
            <a:r>
              <a:rPr lang="zh-CN" altLang="en-US" dirty="0"/>
              <a:t>的化学工业，贡献全球</a:t>
            </a:r>
            <a:r>
              <a:rPr lang="en-US" altLang="zh-CN" dirty="0"/>
              <a:t>35%</a:t>
            </a:r>
            <a:r>
              <a:rPr lang="zh-CN" altLang="en-US" dirty="0"/>
              <a:t>的</a:t>
            </a:r>
            <a:r>
              <a:rPr lang="en-US" altLang="zh-CN" dirty="0"/>
              <a:t>GDP</a:t>
            </a:r>
            <a:r>
              <a:rPr lang="zh-CN" altLang="en-US" dirty="0"/>
              <a:t>，养活了全球</a:t>
            </a:r>
            <a:r>
              <a:rPr lang="en-US" altLang="zh-CN" dirty="0"/>
              <a:t>40%</a:t>
            </a:r>
            <a:r>
              <a:rPr lang="zh-CN" altLang="en-US" dirty="0"/>
              <a:t>人口。建立多相催化科学模型以创制高性能催化剂是催化交叉学科的永恒主题。</a:t>
            </a:r>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C73156EC-00DA-B947-AEC8-F68EEA0D36C3}" type="slidenum">
              <a:rPr lang="en-US" smtClean="0"/>
              <a:t>1</a:t>
            </a:fld>
            <a:endParaRPr lang="en-US" dirty="0"/>
          </a:p>
        </p:txBody>
      </p:sp>
    </p:spTree>
    <p:extLst>
      <p:ext uri="{BB962C8B-B14F-4D97-AF65-F5344CB8AC3E}">
        <p14:creationId xmlns:p14="http://schemas.microsoft.com/office/powerpoint/2010/main" val="32511579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C6D52E-492F-42CD-AD1D-781265C2AF9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05A962B-AE17-47BC-A424-3564D1C153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9177EE4-13F9-4BB5-B7F1-A8247522E4F4}"/>
              </a:ext>
            </a:extLst>
          </p:cNvPr>
          <p:cNvSpPr>
            <a:spLocks noGrp="1"/>
          </p:cNvSpPr>
          <p:nvPr>
            <p:ph type="dt" sz="half" idx="10"/>
          </p:nvPr>
        </p:nvSpPr>
        <p:spPr/>
        <p:txBody>
          <a:bodyPr/>
          <a:lstStyle/>
          <a:p>
            <a:fld id="{02DD0A1F-F500-4288-AC8C-9CCF16A1C4CC}" type="datetimeFigureOut">
              <a:rPr lang="zh-CN" altLang="en-US" smtClean="0"/>
              <a:t>2025/8/21</a:t>
            </a:fld>
            <a:endParaRPr lang="zh-CN" altLang="en-US"/>
          </a:p>
        </p:txBody>
      </p:sp>
      <p:sp>
        <p:nvSpPr>
          <p:cNvPr id="5" name="页脚占位符 4">
            <a:extLst>
              <a:ext uri="{FF2B5EF4-FFF2-40B4-BE49-F238E27FC236}">
                <a16:creationId xmlns:a16="http://schemas.microsoft.com/office/drawing/2014/main" id="{07C7EC2E-E5CC-4480-813D-D504008B167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6D6858-987E-4F67-8C78-1D5AEABD8B46}"/>
              </a:ext>
            </a:extLst>
          </p:cNvPr>
          <p:cNvSpPr>
            <a:spLocks noGrp="1"/>
          </p:cNvSpPr>
          <p:nvPr>
            <p:ph type="sldNum" sz="quarter" idx="12"/>
          </p:nvPr>
        </p:nvSpPr>
        <p:spPr/>
        <p:txBody>
          <a:bodyPr/>
          <a:lstStyle/>
          <a:p>
            <a:fld id="{ADA409F1-FA74-4578-9388-2AF3AD8FA03A}" type="slidenum">
              <a:rPr lang="zh-CN" altLang="en-US" smtClean="0"/>
              <a:t>‹#›</a:t>
            </a:fld>
            <a:endParaRPr lang="zh-CN" altLang="en-US"/>
          </a:p>
        </p:txBody>
      </p:sp>
    </p:spTree>
    <p:extLst>
      <p:ext uri="{BB962C8B-B14F-4D97-AF65-F5344CB8AC3E}">
        <p14:creationId xmlns:p14="http://schemas.microsoft.com/office/powerpoint/2010/main" val="2895679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E9F892-0494-4108-B009-E94F7DFA1C7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0B4D5EE-716A-4A60-98AF-81468F10B2E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62CFAD-948F-4B90-951A-757235A2B64A}"/>
              </a:ext>
            </a:extLst>
          </p:cNvPr>
          <p:cNvSpPr>
            <a:spLocks noGrp="1"/>
          </p:cNvSpPr>
          <p:nvPr>
            <p:ph type="dt" sz="half" idx="10"/>
          </p:nvPr>
        </p:nvSpPr>
        <p:spPr/>
        <p:txBody>
          <a:bodyPr/>
          <a:lstStyle/>
          <a:p>
            <a:fld id="{02DD0A1F-F500-4288-AC8C-9CCF16A1C4CC}" type="datetimeFigureOut">
              <a:rPr lang="zh-CN" altLang="en-US" smtClean="0"/>
              <a:t>2025/8/21</a:t>
            </a:fld>
            <a:endParaRPr lang="zh-CN" altLang="en-US"/>
          </a:p>
        </p:txBody>
      </p:sp>
      <p:sp>
        <p:nvSpPr>
          <p:cNvPr id="5" name="页脚占位符 4">
            <a:extLst>
              <a:ext uri="{FF2B5EF4-FFF2-40B4-BE49-F238E27FC236}">
                <a16:creationId xmlns:a16="http://schemas.microsoft.com/office/drawing/2014/main" id="{CF71CA81-93AF-42EF-8EE2-FEA71600D6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FFD667-4427-413C-8B26-F68E6BF4C4FF}"/>
              </a:ext>
            </a:extLst>
          </p:cNvPr>
          <p:cNvSpPr>
            <a:spLocks noGrp="1"/>
          </p:cNvSpPr>
          <p:nvPr>
            <p:ph type="sldNum" sz="quarter" idx="12"/>
          </p:nvPr>
        </p:nvSpPr>
        <p:spPr/>
        <p:txBody>
          <a:bodyPr/>
          <a:lstStyle/>
          <a:p>
            <a:fld id="{ADA409F1-FA74-4578-9388-2AF3AD8FA03A}" type="slidenum">
              <a:rPr lang="zh-CN" altLang="en-US" smtClean="0"/>
              <a:t>‹#›</a:t>
            </a:fld>
            <a:endParaRPr lang="zh-CN" altLang="en-US"/>
          </a:p>
        </p:txBody>
      </p:sp>
    </p:spTree>
    <p:extLst>
      <p:ext uri="{BB962C8B-B14F-4D97-AF65-F5344CB8AC3E}">
        <p14:creationId xmlns:p14="http://schemas.microsoft.com/office/powerpoint/2010/main" val="1918714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96ED24A-FFE3-4B2A-81DB-91B250210B1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86C9173-6EA9-4BB2-BC4B-B29DB1F0B02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3F3569B-31BC-4C4C-A426-D8AC55C7829F}"/>
              </a:ext>
            </a:extLst>
          </p:cNvPr>
          <p:cNvSpPr>
            <a:spLocks noGrp="1"/>
          </p:cNvSpPr>
          <p:nvPr>
            <p:ph type="dt" sz="half" idx="10"/>
          </p:nvPr>
        </p:nvSpPr>
        <p:spPr/>
        <p:txBody>
          <a:bodyPr/>
          <a:lstStyle/>
          <a:p>
            <a:fld id="{02DD0A1F-F500-4288-AC8C-9CCF16A1C4CC}" type="datetimeFigureOut">
              <a:rPr lang="zh-CN" altLang="en-US" smtClean="0"/>
              <a:t>2025/8/21</a:t>
            </a:fld>
            <a:endParaRPr lang="zh-CN" altLang="en-US"/>
          </a:p>
        </p:txBody>
      </p:sp>
      <p:sp>
        <p:nvSpPr>
          <p:cNvPr id="5" name="页脚占位符 4">
            <a:extLst>
              <a:ext uri="{FF2B5EF4-FFF2-40B4-BE49-F238E27FC236}">
                <a16:creationId xmlns:a16="http://schemas.microsoft.com/office/drawing/2014/main" id="{E085A966-D6C8-49A0-89CE-E6F73013AE9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A56825-509D-446E-A5E7-D7E7AA005AFB}"/>
              </a:ext>
            </a:extLst>
          </p:cNvPr>
          <p:cNvSpPr>
            <a:spLocks noGrp="1"/>
          </p:cNvSpPr>
          <p:nvPr>
            <p:ph type="sldNum" sz="quarter" idx="12"/>
          </p:nvPr>
        </p:nvSpPr>
        <p:spPr/>
        <p:txBody>
          <a:bodyPr/>
          <a:lstStyle/>
          <a:p>
            <a:fld id="{ADA409F1-FA74-4578-9388-2AF3AD8FA03A}" type="slidenum">
              <a:rPr lang="zh-CN" altLang="en-US" smtClean="0"/>
              <a:t>‹#›</a:t>
            </a:fld>
            <a:endParaRPr lang="zh-CN" altLang="en-US"/>
          </a:p>
        </p:txBody>
      </p:sp>
    </p:spTree>
    <p:extLst>
      <p:ext uri="{BB962C8B-B14F-4D97-AF65-F5344CB8AC3E}">
        <p14:creationId xmlns:p14="http://schemas.microsoft.com/office/powerpoint/2010/main" val="29829548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9378D-C367-464A-8733-135D208A38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DB7BF62-4160-470C-95C3-1391213361F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61F7957-3668-4445-9EA0-96E312E57C4A}"/>
              </a:ext>
            </a:extLst>
          </p:cNvPr>
          <p:cNvSpPr>
            <a:spLocks noGrp="1"/>
          </p:cNvSpPr>
          <p:nvPr>
            <p:ph type="dt" sz="half" idx="10"/>
          </p:nvPr>
        </p:nvSpPr>
        <p:spPr/>
        <p:txBody>
          <a:bodyPr/>
          <a:lstStyle/>
          <a:p>
            <a:fld id="{02DD0A1F-F500-4288-AC8C-9CCF16A1C4CC}" type="datetimeFigureOut">
              <a:rPr lang="zh-CN" altLang="en-US" smtClean="0"/>
              <a:t>2025/8/21</a:t>
            </a:fld>
            <a:endParaRPr lang="zh-CN" altLang="en-US"/>
          </a:p>
        </p:txBody>
      </p:sp>
      <p:sp>
        <p:nvSpPr>
          <p:cNvPr id="5" name="页脚占位符 4">
            <a:extLst>
              <a:ext uri="{FF2B5EF4-FFF2-40B4-BE49-F238E27FC236}">
                <a16:creationId xmlns:a16="http://schemas.microsoft.com/office/drawing/2014/main" id="{5897AEAA-0476-468B-A4E4-B66D0E5F66C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794F7F5-410D-40FB-8084-D57763489C66}"/>
              </a:ext>
            </a:extLst>
          </p:cNvPr>
          <p:cNvSpPr>
            <a:spLocks noGrp="1"/>
          </p:cNvSpPr>
          <p:nvPr>
            <p:ph type="sldNum" sz="quarter" idx="12"/>
          </p:nvPr>
        </p:nvSpPr>
        <p:spPr/>
        <p:txBody>
          <a:bodyPr/>
          <a:lstStyle/>
          <a:p>
            <a:fld id="{ADA409F1-FA74-4578-9388-2AF3AD8FA03A}" type="slidenum">
              <a:rPr lang="zh-CN" altLang="en-US" smtClean="0"/>
              <a:t>‹#›</a:t>
            </a:fld>
            <a:endParaRPr lang="zh-CN" altLang="en-US"/>
          </a:p>
        </p:txBody>
      </p:sp>
    </p:spTree>
    <p:extLst>
      <p:ext uri="{BB962C8B-B14F-4D97-AF65-F5344CB8AC3E}">
        <p14:creationId xmlns:p14="http://schemas.microsoft.com/office/powerpoint/2010/main" val="1851157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5472AE-9F81-450F-AE66-E78BF6E6B6E3}"/>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81FF82A-1FE3-4BDF-8137-B5A4419486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0908AF2-40BB-487B-AA2B-8AB7CA2AA8B5}"/>
              </a:ext>
            </a:extLst>
          </p:cNvPr>
          <p:cNvSpPr>
            <a:spLocks noGrp="1"/>
          </p:cNvSpPr>
          <p:nvPr>
            <p:ph type="dt" sz="half" idx="10"/>
          </p:nvPr>
        </p:nvSpPr>
        <p:spPr/>
        <p:txBody>
          <a:bodyPr/>
          <a:lstStyle/>
          <a:p>
            <a:fld id="{02DD0A1F-F500-4288-AC8C-9CCF16A1C4CC}" type="datetimeFigureOut">
              <a:rPr lang="zh-CN" altLang="en-US" smtClean="0"/>
              <a:t>2025/8/21</a:t>
            </a:fld>
            <a:endParaRPr lang="zh-CN" altLang="en-US"/>
          </a:p>
        </p:txBody>
      </p:sp>
      <p:sp>
        <p:nvSpPr>
          <p:cNvPr id="5" name="页脚占位符 4">
            <a:extLst>
              <a:ext uri="{FF2B5EF4-FFF2-40B4-BE49-F238E27FC236}">
                <a16:creationId xmlns:a16="http://schemas.microsoft.com/office/drawing/2014/main" id="{D53B1833-1077-4156-8E84-51DA297DE8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98A307-E438-482C-9B1F-84E98C47DF4B}"/>
              </a:ext>
            </a:extLst>
          </p:cNvPr>
          <p:cNvSpPr>
            <a:spLocks noGrp="1"/>
          </p:cNvSpPr>
          <p:nvPr>
            <p:ph type="sldNum" sz="quarter" idx="12"/>
          </p:nvPr>
        </p:nvSpPr>
        <p:spPr/>
        <p:txBody>
          <a:bodyPr/>
          <a:lstStyle/>
          <a:p>
            <a:fld id="{ADA409F1-FA74-4578-9388-2AF3AD8FA03A}" type="slidenum">
              <a:rPr lang="zh-CN" altLang="en-US" smtClean="0"/>
              <a:t>‹#›</a:t>
            </a:fld>
            <a:endParaRPr lang="zh-CN" altLang="en-US"/>
          </a:p>
        </p:txBody>
      </p:sp>
    </p:spTree>
    <p:extLst>
      <p:ext uri="{BB962C8B-B14F-4D97-AF65-F5344CB8AC3E}">
        <p14:creationId xmlns:p14="http://schemas.microsoft.com/office/powerpoint/2010/main" val="280471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F2ADBD-EBB8-45D1-8FB0-E9B0EA6024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D97C7D-A26C-4533-9A40-1BAD73F3AF3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EE5FF5B-008F-4861-83D5-E0E9AE9A01D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09C1F8F7-CED9-435B-861C-86818045C27F}"/>
              </a:ext>
            </a:extLst>
          </p:cNvPr>
          <p:cNvSpPr>
            <a:spLocks noGrp="1"/>
          </p:cNvSpPr>
          <p:nvPr>
            <p:ph type="dt" sz="half" idx="10"/>
          </p:nvPr>
        </p:nvSpPr>
        <p:spPr/>
        <p:txBody>
          <a:bodyPr/>
          <a:lstStyle/>
          <a:p>
            <a:fld id="{02DD0A1F-F500-4288-AC8C-9CCF16A1C4CC}" type="datetimeFigureOut">
              <a:rPr lang="zh-CN" altLang="en-US" smtClean="0"/>
              <a:t>2025/8/21</a:t>
            </a:fld>
            <a:endParaRPr lang="zh-CN" altLang="en-US"/>
          </a:p>
        </p:txBody>
      </p:sp>
      <p:sp>
        <p:nvSpPr>
          <p:cNvPr id="6" name="页脚占位符 5">
            <a:extLst>
              <a:ext uri="{FF2B5EF4-FFF2-40B4-BE49-F238E27FC236}">
                <a16:creationId xmlns:a16="http://schemas.microsoft.com/office/drawing/2014/main" id="{76F1EFAF-B382-40BD-80E4-1FBDA0AC279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1CF0EB-7267-4347-ADCC-A07E839F4EF3}"/>
              </a:ext>
            </a:extLst>
          </p:cNvPr>
          <p:cNvSpPr>
            <a:spLocks noGrp="1"/>
          </p:cNvSpPr>
          <p:nvPr>
            <p:ph type="sldNum" sz="quarter" idx="12"/>
          </p:nvPr>
        </p:nvSpPr>
        <p:spPr/>
        <p:txBody>
          <a:bodyPr/>
          <a:lstStyle/>
          <a:p>
            <a:fld id="{ADA409F1-FA74-4578-9388-2AF3AD8FA03A}" type="slidenum">
              <a:rPr lang="zh-CN" altLang="en-US" smtClean="0"/>
              <a:t>‹#›</a:t>
            </a:fld>
            <a:endParaRPr lang="zh-CN" altLang="en-US"/>
          </a:p>
        </p:txBody>
      </p:sp>
    </p:spTree>
    <p:extLst>
      <p:ext uri="{BB962C8B-B14F-4D97-AF65-F5344CB8AC3E}">
        <p14:creationId xmlns:p14="http://schemas.microsoft.com/office/powerpoint/2010/main" val="242307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25AC84-CED5-4A9C-BA9F-9AF068C964C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D0EC90A8-164C-40A3-A125-96F87E3AC1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4DF757A-5B1E-4D41-81C1-324CCF420C3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F7FA951-4C33-4922-8827-93E14EE0BF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154459A-C4CE-4BEC-A073-E0A8D65B622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C03CF93-7033-472D-9C68-B22D07328B77}"/>
              </a:ext>
            </a:extLst>
          </p:cNvPr>
          <p:cNvSpPr>
            <a:spLocks noGrp="1"/>
          </p:cNvSpPr>
          <p:nvPr>
            <p:ph type="dt" sz="half" idx="10"/>
          </p:nvPr>
        </p:nvSpPr>
        <p:spPr/>
        <p:txBody>
          <a:bodyPr/>
          <a:lstStyle/>
          <a:p>
            <a:fld id="{02DD0A1F-F500-4288-AC8C-9CCF16A1C4CC}" type="datetimeFigureOut">
              <a:rPr lang="zh-CN" altLang="en-US" smtClean="0"/>
              <a:t>2025/8/21</a:t>
            </a:fld>
            <a:endParaRPr lang="zh-CN" altLang="en-US"/>
          </a:p>
        </p:txBody>
      </p:sp>
      <p:sp>
        <p:nvSpPr>
          <p:cNvPr id="8" name="页脚占位符 7">
            <a:extLst>
              <a:ext uri="{FF2B5EF4-FFF2-40B4-BE49-F238E27FC236}">
                <a16:creationId xmlns:a16="http://schemas.microsoft.com/office/drawing/2014/main" id="{A756D486-F720-4426-ACF9-AC66350DA5E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4D1B24C-D736-4F55-938E-1EAEA5869155}"/>
              </a:ext>
            </a:extLst>
          </p:cNvPr>
          <p:cNvSpPr>
            <a:spLocks noGrp="1"/>
          </p:cNvSpPr>
          <p:nvPr>
            <p:ph type="sldNum" sz="quarter" idx="12"/>
          </p:nvPr>
        </p:nvSpPr>
        <p:spPr/>
        <p:txBody>
          <a:bodyPr/>
          <a:lstStyle/>
          <a:p>
            <a:fld id="{ADA409F1-FA74-4578-9388-2AF3AD8FA03A}" type="slidenum">
              <a:rPr lang="zh-CN" altLang="en-US" smtClean="0"/>
              <a:t>‹#›</a:t>
            </a:fld>
            <a:endParaRPr lang="zh-CN" altLang="en-US"/>
          </a:p>
        </p:txBody>
      </p:sp>
    </p:spTree>
    <p:extLst>
      <p:ext uri="{BB962C8B-B14F-4D97-AF65-F5344CB8AC3E}">
        <p14:creationId xmlns:p14="http://schemas.microsoft.com/office/powerpoint/2010/main" val="2760258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105DD60-D562-424C-A4D2-0696665D2FA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B9FBA1-C756-4B7B-A9DC-DA3CAAFB4D6E}"/>
              </a:ext>
            </a:extLst>
          </p:cNvPr>
          <p:cNvSpPr>
            <a:spLocks noGrp="1"/>
          </p:cNvSpPr>
          <p:nvPr>
            <p:ph type="dt" sz="half" idx="10"/>
          </p:nvPr>
        </p:nvSpPr>
        <p:spPr/>
        <p:txBody>
          <a:bodyPr/>
          <a:lstStyle/>
          <a:p>
            <a:fld id="{02DD0A1F-F500-4288-AC8C-9CCF16A1C4CC}" type="datetimeFigureOut">
              <a:rPr lang="zh-CN" altLang="en-US" smtClean="0"/>
              <a:t>2025/8/21</a:t>
            </a:fld>
            <a:endParaRPr lang="zh-CN" altLang="en-US"/>
          </a:p>
        </p:txBody>
      </p:sp>
      <p:sp>
        <p:nvSpPr>
          <p:cNvPr id="4" name="页脚占位符 3">
            <a:extLst>
              <a:ext uri="{FF2B5EF4-FFF2-40B4-BE49-F238E27FC236}">
                <a16:creationId xmlns:a16="http://schemas.microsoft.com/office/drawing/2014/main" id="{51937227-4C5E-413C-BE1D-7FA67AA2A5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122CBFD-811C-4743-869B-93D8945E2B85}"/>
              </a:ext>
            </a:extLst>
          </p:cNvPr>
          <p:cNvSpPr>
            <a:spLocks noGrp="1"/>
          </p:cNvSpPr>
          <p:nvPr>
            <p:ph type="sldNum" sz="quarter" idx="12"/>
          </p:nvPr>
        </p:nvSpPr>
        <p:spPr/>
        <p:txBody>
          <a:bodyPr/>
          <a:lstStyle/>
          <a:p>
            <a:fld id="{ADA409F1-FA74-4578-9388-2AF3AD8FA03A}" type="slidenum">
              <a:rPr lang="zh-CN" altLang="en-US" smtClean="0"/>
              <a:t>‹#›</a:t>
            </a:fld>
            <a:endParaRPr lang="zh-CN" altLang="en-US"/>
          </a:p>
        </p:txBody>
      </p:sp>
    </p:spTree>
    <p:extLst>
      <p:ext uri="{BB962C8B-B14F-4D97-AF65-F5344CB8AC3E}">
        <p14:creationId xmlns:p14="http://schemas.microsoft.com/office/powerpoint/2010/main" val="3110646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6958F52-EE97-43EA-9BBC-80D3E91E3A16}"/>
              </a:ext>
            </a:extLst>
          </p:cNvPr>
          <p:cNvSpPr>
            <a:spLocks noGrp="1"/>
          </p:cNvSpPr>
          <p:nvPr>
            <p:ph type="dt" sz="half" idx="10"/>
          </p:nvPr>
        </p:nvSpPr>
        <p:spPr/>
        <p:txBody>
          <a:bodyPr/>
          <a:lstStyle/>
          <a:p>
            <a:fld id="{02DD0A1F-F500-4288-AC8C-9CCF16A1C4CC}" type="datetimeFigureOut">
              <a:rPr lang="zh-CN" altLang="en-US" smtClean="0"/>
              <a:t>2025/8/21</a:t>
            </a:fld>
            <a:endParaRPr lang="zh-CN" altLang="en-US"/>
          </a:p>
        </p:txBody>
      </p:sp>
      <p:sp>
        <p:nvSpPr>
          <p:cNvPr id="3" name="页脚占位符 2">
            <a:extLst>
              <a:ext uri="{FF2B5EF4-FFF2-40B4-BE49-F238E27FC236}">
                <a16:creationId xmlns:a16="http://schemas.microsoft.com/office/drawing/2014/main" id="{377C165E-8AAB-46C1-9145-C643E430890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0E626C1-237E-4759-949B-5D6373176A02}"/>
              </a:ext>
            </a:extLst>
          </p:cNvPr>
          <p:cNvSpPr>
            <a:spLocks noGrp="1"/>
          </p:cNvSpPr>
          <p:nvPr>
            <p:ph type="sldNum" sz="quarter" idx="12"/>
          </p:nvPr>
        </p:nvSpPr>
        <p:spPr/>
        <p:txBody>
          <a:bodyPr/>
          <a:lstStyle/>
          <a:p>
            <a:fld id="{ADA409F1-FA74-4578-9388-2AF3AD8FA03A}" type="slidenum">
              <a:rPr lang="zh-CN" altLang="en-US" smtClean="0"/>
              <a:t>‹#›</a:t>
            </a:fld>
            <a:endParaRPr lang="zh-CN" altLang="en-US"/>
          </a:p>
        </p:txBody>
      </p:sp>
    </p:spTree>
    <p:extLst>
      <p:ext uri="{BB962C8B-B14F-4D97-AF65-F5344CB8AC3E}">
        <p14:creationId xmlns:p14="http://schemas.microsoft.com/office/powerpoint/2010/main" val="144697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CEB7A5-CE93-4DBB-83A6-A0CC7B98696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52A0F78-8919-4243-9A32-D0EF01272E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ABE10AA-CB35-422B-82EC-D12EA8BACF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CF6457F-C63C-4A94-A9DB-F92D598B76C3}"/>
              </a:ext>
            </a:extLst>
          </p:cNvPr>
          <p:cNvSpPr>
            <a:spLocks noGrp="1"/>
          </p:cNvSpPr>
          <p:nvPr>
            <p:ph type="dt" sz="half" idx="10"/>
          </p:nvPr>
        </p:nvSpPr>
        <p:spPr/>
        <p:txBody>
          <a:bodyPr/>
          <a:lstStyle/>
          <a:p>
            <a:fld id="{02DD0A1F-F500-4288-AC8C-9CCF16A1C4CC}" type="datetimeFigureOut">
              <a:rPr lang="zh-CN" altLang="en-US" smtClean="0"/>
              <a:t>2025/8/21</a:t>
            </a:fld>
            <a:endParaRPr lang="zh-CN" altLang="en-US"/>
          </a:p>
        </p:txBody>
      </p:sp>
      <p:sp>
        <p:nvSpPr>
          <p:cNvPr id="6" name="页脚占位符 5">
            <a:extLst>
              <a:ext uri="{FF2B5EF4-FFF2-40B4-BE49-F238E27FC236}">
                <a16:creationId xmlns:a16="http://schemas.microsoft.com/office/drawing/2014/main" id="{4EE10F09-FA24-4948-A292-E92E65E0E9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7342FF-7B63-4439-AC37-1503BAF5FD91}"/>
              </a:ext>
            </a:extLst>
          </p:cNvPr>
          <p:cNvSpPr>
            <a:spLocks noGrp="1"/>
          </p:cNvSpPr>
          <p:nvPr>
            <p:ph type="sldNum" sz="quarter" idx="12"/>
          </p:nvPr>
        </p:nvSpPr>
        <p:spPr/>
        <p:txBody>
          <a:bodyPr/>
          <a:lstStyle/>
          <a:p>
            <a:fld id="{ADA409F1-FA74-4578-9388-2AF3AD8FA03A}" type="slidenum">
              <a:rPr lang="zh-CN" altLang="en-US" smtClean="0"/>
              <a:t>‹#›</a:t>
            </a:fld>
            <a:endParaRPr lang="zh-CN" altLang="en-US"/>
          </a:p>
        </p:txBody>
      </p:sp>
    </p:spTree>
    <p:extLst>
      <p:ext uri="{BB962C8B-B14F-4D97-AF65-F5344CB8AC3E}">
        <p14:creationId xmlns:p14="http://schemas.microsoft.com/office/powerpoint/2010/main" val="629390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239184-50EE-4B74-9DD7-35EB6F281F9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FBC8787-D714-43ED-BBCD-9A9D0A5CF1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CB5F49D-B6FB-4C0A-84AA-0E1E98753C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94DCAF7-501F-4077-9290-07D41FA262EB}"/>
              </a:ext>
            </a:extLst>
          </p:cNvPr>
          <p:cNvSpPr>
            <a:spLocks noGrp="1"/>
          </p:cNvSpPr>
          <p:nvPr>
            <p:ph type="dt" sz="half" idx="10"/>
          </p:nvPr>
        </p:nvSpPr>
        <p:spPr/>
        <p:txBody>
          <a:bodyPr/>
          <a:lstStyle/>
          <a:p>
            <a:fld id="{02DD0A1F-F500-4288-AC8C-9CCF16A1C4CC}" type="datetimeFigureOut">
              <a:rPr lang="zh-CN" altLang="en-US" smtClean="0"/>
              <a:t>2025/8/21</a:t>
            </a:fld>
            <a:endParaRPr lang="zh-CN" altLang="en-US"/>
          </a:p>
        </p:txBody>
      </p:sp>
      <p:sp>
        <p:nvSpPr>
          <p:cNvPr id="6" name="页脚占位符 5">
            <a:extLst>
              <a:ext uri="{FF2B5EF4-FFF2-40B4-BE49-F238E27FC236}">
                <a16:creationId xmlns:a16="http://schemas.microsoft.com/office/drawing/2014/main" id="{F0FDDDBC-1086-4578-8455-1DEDB26AE60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97CC46-A4AC-446C-8DA5-6882A5B0A31C}"/>
              </a:ext>
            </a:extLst>
          </p:cNvPr>
          <p:cNvSpPr>
            <a:spLocks noGrp="1"/>
          </p:cNvSpPr>
          <p:nvPr>
            <p:ph type="sldNum" sz="quarter" idx="12"/>
          </p:nvPr>
        </p:nvSpPr>
        <p:spPr/>
        <p:txBody>
          <a:bodyPr/>
          <a:lstStyle/>
          <a:p>
            <a:fld id="{ADA409F1-FA74-4578-9388-2AF3AD8FA03A}" type="slidenum">
              <a:rPr lang="zh-CN" altLang="en-US" smtClean="0"/>
              <a:t>‹#›</a:t>
            </a:fld>
            <a:endParaRPr lang="zh-CN" altLang="en-US"/>
          </a:p>
        </p:txBody>
      </p:sp>
    </p:spTree>
    <p:extLst>
      <p:ext uri="{BB962C8B-B14F-4D97-AF65-F5344CB8AC3E}">
        <p14:creationId xmlns:p14="http://schemas.microsoft.com/office/powerpoint/2010/main" val="3741590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FF59BAD-60A1-4051-B2FC-1A92BC5543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23C99FE-24F0-4CC5-A37C-4426744E91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75D629-2ED9-42B2-857E-98BA5B0D71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DD0A1F-F500-4288-AC8C-9CCF16A1C4CC}" type="datetimeFigureOut">
              <a:rPr lang="zh-CN" altLang="en-US" smtClean="0"/>
              <a:t>2025/8/21</a:t>
            </a:fld>
            <a:endParaRPr lang="zh-CN" altLang="en-US"/>
          </a:p>
        </p:txBody>
      </p:sp>
      <p:sp>
        <p:nvSpPr>
          <p:cNvPr id="5" name="页脚占位符 4">
            <a:extLst>
              <a:ext uri="{FF2B5EF4-FFF2-40B4-BE49-F238E27FC236}">
                <a16:creationId xmlns:a16="http://schemas.microsoft.com/office/drawing/2014/main" id="{1A96B731-2460-4D3E-8016-0F963D1FC9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20F2AE1-69D5-4755-BE0D-F2308F8EA6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A409F1-FA74-4578-9388-2AF3AD8FA03A}" type="slidenum">
              <a:rPr lang="zh-CN" altLang="en-US" smtClean="0"/>
              <a:t>‹#›</a:t>
            </a:fld>
            <a:endParaRPr lang="zh-CN" altLang="en-US"/>
          </a:p>
        </p:txBody>
      </p:sp>
    </p:spTree>
    <p:extLst>
      <p:ext uri="{BB962C8B-B14F-4D97-AF65-F5344CB8AC3E}">
        <p14:creationId xmlns:p14="http://schemas.microsoft.com/office/powerpoint/2010/main" val="7914568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0" y="129354"/>
            <a:ext cx="12192000" cy="717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0" b="1" dirty="0">
              <a:solidFill>
                <a:schemeClr val="tx1"/>
              </a:solidFill>
              <a:latin typeface="微软雅黑" panose="020B0503020204020204" charset="-122"/>
              <a:ea typeface="微软雅黑" panose="020B0503020204020204" charset="-122"/>
            </a:endParaRPr>
          </a:p>
        </p:txBody>
      </p:sp>
      <p:sp>
        <p:nvSpPr>
          <p:cNvPr id="37" name="灯片编号占位符 4"/>
          <p:cNvSpPr>
            <a:spLocks noGrp="1"/>
          </p:cNvSpPr>
          <p:nvPr>
            <p:ph type="sldNum" sz="quarter" idx="12"/>
          </p:nvPr>
        </p:nvSpPr>
        <p:spPr>
          <a:xfrm>
            <a:off x="8610600" y="6356350"/>
            <a:ext cx="2743200" cy="365125"/>
          </a:xfrm>
        </p:spPr>
        <p:txBody>
          <a:bodyPr>
            <a:normAutofit fontScale="97500" lnSpcReduction="10000"/>
          </a:bodyPr>
          <a:lstStyle/>
          <a:p>
            <a:fld id="{06CFC0F6-EC9B-A447-B219-2E315CE646BE}" type="slidenum">
              <a:rPr lang="en-US" sz="1800" smtClean="0">
                <a:solidFill>
                  <a:schemeClr val="tx1"/>
                </a:solidFill>
                <a:latin typeface="微软雅黑" panose="020B0503020204020204" charset="-122"/>
                <a:ea typeface="微软雅黑" panose="020B0503020204020204" charset="-122"/>
              </a:rPr>
              <a:t>1</a:t>
            </a:fld>
            <a:endParaRPr lang="en-US" sz="1800" dirty="0">
              <a:solidFill>
                <a:schemeClr val="tx1"/>
              </a:solidFill>
              <a:latin typeface="微软雅黑" panose="020B0503020204020204" charset="-122"/>
              <a:ea typeface="微软雅黑" panose="020B0503020204020204" charset="-122"/>
            </a:endParaRPr>
          </a:p>
        </p:txBody>
      </p:sp>
      <p:sp>
        <p:nvSpPr>
          <p:cNvPr id="8" name="矩形 7"/>
          <p:cNvSpPr/>
          <p:nvPr/>
        </p:nvSpPr>
        <p:spPr>
          <a:xfrm>
            <a:off x="0" y="21632"/>
            <a:ext cx="12192000" cy="7173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Ostwald</a:t>
            </a:r>
            <a:r>
              <a:rPr lang="zh-CN" altLang="en-US" sz="4000" b="1" dirty="0">
                <a:solidFill>
                  <a:schemeClr val="tx1"/>
                </a:solidFill>
                <a:latin typeface="Times New Roman" panose="02020603050405020304" pitchFamily="18" charset="0"/>
                <a:ea typeface="微软雅黑" panose="020B0503020204020204" charset="-122"/>
                <a:cs typeface="Times New Roman" panose="02020603050405020304" pitchFamily="18" charset="0"/>
              </a:rPr>
              <a:t>熟化模拟</a:t>
            </a:r>
            <a:endParaRPr lang="en-US" altLang="zh-CN" sz="4000" b="1" dirty="0">
              <a:solidFill>
                <a:schemeClr val="tx1"/>
              </a:solidFill>
              <a:latin typeface="Times New Roman" panose="02020603050405020304" pitchFamily="18" charset="0"/>
              <a:ea typeface="微软雅黑" panose="020B0503020204020204" charset="-122"/>
              <a:cs typeface="Times New Roman" panose="02020603050405020304" pitchFamily="18" charset="0"/>
            </a:endParaRPr>
          </a:p>
        </p:txBody>
      </p:sp>
      <p:cxnSp>
        <p:nvCxnSpPr>
          <p:cNvPr id="9" name="直接连接符 12"/>
          <p:cNvCxnSpPr/>
          <p:nvPr/>
        </p:nvCxnSpPr>
        <p:spPr>
          <a:xfrm>
            <a:off x="0" y="739030"/>
            <a:ext cx="12192000"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5E170A40-ED7A-441D-A06F-B7659A22D7B6}"/>
                  </a:ext>
                </a:extLst>
              </p:cNvPr>
              <p:cNvSpPr txBox="1"/>
              <p:nvPr/>
            </p:nvSpPr>
            <p:spPr>
              <a:xfrm>
                <a:off x="6705600" y="2450571"/>
                <a:ext cx="2379689" cy="5322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zh-CN" altLang="en-US" sz="1600" i="1" smtClean="0">
                          <a:latin typeface="Cambria Math" panose="02040503050406030204" pitchFamily="18" charset="0"/>
                        </a:rPr>
                        <m:t>𝐶</m:t>
                      </m:r>
                      <m:sSub>
                        <m:sSubPr>
                          <m:ctrlPr>
                            <a:rPr lang="zh-CN" altLang="en-US" sz="1600" i="1" smtClean="0">
                              <a:solidFill>
                                <a:srgbClr val="836967"/>
                              </a:solidFill>
                              <a:latin typeface="Cambria Math" panose="02040503050406030204" pitchFamily="18" charset="0"/>
                            </a:rPr>
                          </m:ctrlPr>
                        </m:sSubPr>
                        <m:e>
                          <m:d>
                            <m:dPr>
                              <m:begChr m:val=""/>
                              <m:endChr m:val="|"/>
                              <m:ctrlPr>
                                <a:rPr lang="zh-CN" altLang="en-US" sz="1600" i="1" smtClean="0">
                                  <a:solidFill>
                                    <a:srgbClr val="836967"/>
                                  </a:solidFill>
                                  <a:latin typeface="Cambria Math" panose="02040503050406030204" pitchFamily="18" charset="0"/>
                                </a:rPr>
                              </m:ctrlPr>
                            </m:dPr>
                            <m:e>
                              <m:d>
                                <m:dPr>
                                  <m:ctrlPr>
                                    <a:rPr lang="zh-CN" altLang="en-US" sz="1600" i="1" smtClean="0">
                                      <a:solidFill>
                                        <a:srgbClr val="836967"/>
                                      </a:solidFill>
                                      <a:latin typeface="Cambria Math" panose="02040503050406030204" pitchFamily="18" charset="0"/>
                                    </a:rPr>
                                  </m:ctrlPr>
                                </m:dPr>
                                <m:e>
                                  <m:r>
                                    <a:rPr lang="zh-CN" altLang="en-US" sz="1600" i="1" smtClean="0">
                                      <a:latin typeface="Cambria Math" panose="02040503050406030204" pitchFamily="18" charset="0"/>
                                    </a:rPr>
                                    <m:t>𝑟</m:t>
                                  </m:r>
                                </m:e>
                              </m:d>
                            </m:e>
                          </m:d>
                        </m:e>
                        <m:sub>
                          <m:r>
                            <a:rPr lang="zh-CN" altLang="en-US" sz="1600" i="1" smtClean="0">
                              <a:latin typeface="Cambria Math" panose="02040503050406030204" pitchFamily="18" charset="0"/>
                            </a:rPr>
                            <m:t>𝑟</m:t>
                          </m:r>
                          <m:r>
                            <a:rPr lang="zh-CN" altLang="en-US" sz="1600" i="1" smtClean="0">
                              <a:latin typeface="Cambria Math" panose="02040503050406030204" pitchFamily="18" charset="0"/>
                            </a:rPr>
                            <m:t>=</m:t>
                          </m:r>
                          <m:r>
                            <a:rPr lang="zh-CN" altLang="en-US" sz="1600" i="1" smtClean="0">
                              <a:latin typeface="Cambria Math" panose="02040503050406030204" pitchFamily="18" charset="0"/>
                            </a:rPr>
                            <m:t>𝑅</m:t>
                          </m:r>
                        </m:sub>
                      </m:sSub>
                      <m:r>
                        <a:rPr lang="zh-CN" altLang="en-US" sz="1600" i="1" smtClean="0">
                          <a:latin typeface="Cambria Math" panose="02040503050406030204" pitchFamily="18" charset="0"/>
                        </a:rPr>
                        <m:t>=</m:t>
                      </m:r>
                      <m:sSub>
                        <m:sSubPr>
                          <m:ctrlPr>
                            <a:rPr lang="zh-CN" altLang="en-US" sz="1600" i="1" smtClean="0">
                              <a:solidFill>
                                <a:srgbClr val="836967"/>
                              </a:solidFill>
                              <a:latin typeface="Cambria Math" panose="02040503050406030204" pitchFamily="18" charset="0"/>
                            </a:rPr>
                          </m:ctrlPr>
                        </m:sSubPr>
                        <m:e>
                          <m:r>
                            <a:rPr lang="zh-CN" altLang="en-US" sz="1600" i="1" smtClean="0">
                              <a:latin typeface="Cambria Math" panose="02040503050406030204" pitchFamily="18" charset="0"/>
                            </a:rPr>
                            <m:t>𝐶</m:t>
                          </m:r>
                        </m:e>
                        <m:sub>
                          <m:r>
                            <a:rPr lang="zh-CN" altLang="en-US" sz="1600" i="1" smtClean="0">
                              <a:latin typeface="Cambria Math" panose="02040503050406030204" pitchFamily="18" charset="0"/>
                            </a:rPr>
                            <m:t>∞</m:t>
                          </m:r>
                        </m:sub>
                      </m:sSub>
                      <m:r>
                        <a:rPr lang="zh-CN" altLang="en-US" sz="1600" i="1" smtClean="0">
                          <a:latin typeface="Cambria Math" panose="02040503050406030204" pitchFamily="18" charset="0"/>
                        </a:rPr>
                        <m:t>ⅇ</m:t>
                      </m:r>
                      <m:r>
                        <a:rPr lang="en-US" altLang="zh-CN" sz="1600" b="0" i="1" smtClean="0">
                          <a:latin typeface="Cambria Math" panose="02040503050406030204" pitchFamily="18" charset="0"/>
                        </a:rPr>
                        <m:t>𝑥𝑝</m:t>
                      </m:r>
                      <m:r>
                        <a:rPr lang="en-US" altLang="zh-CN" sz="1600" b="0" i="1" smtClean="0">
                          <a:latin typeface="Cambria Math" panose="02040503050406030204" pitchFamily="18" charset="0"/>
                        </a:rPr>
                        <m:t>(</m:t>
                      </m:r>
                      <m:f>
                        <m:fPr>
                          <m:ctrlPr>
                            <a:rPr lang="zh-CN" altLang="en-US" sz="1600" i="1" smtClean="0">
                              <a:solidFill>
                                <a:srgbClr val="836967"/>
                              </a:solidFill>
                              <a:latin typeface="Cambria Math" panose="02040503050406030204" pitchFamily="18" charset="0"/>
                            </a:rPr>
                          </m:ctrlPr>
                        </m:fPr>
                        <m:num>
                          <m:r>
                            <a:rPr lang="zh-CN" altLang="en-US" sz="1600" i="1" smtClean="0">
                              <a:latin typeface="Cambria Math" panose="02040503050406030204" pitchFamily="18" charset="0"/>
                            </a:rPr>
                            <m:t>2</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𝑉</m:t>
                              </m:r>
                            </m:e>
                            <m:sub>
                              <m:r>
                                <a:rPr lang="en-US" altLang="zh-CN" sz="1600" b="0" i="1" smtClean="0">
                                  <a:latin typeface="Cambria Math" panose="02040503050406030204" pitchFamily="18" charset="0"/>
                                </a:rPr>
                                <m:t>𝑚</m:t>
                              </m:r>
                            </m:sub>
                          </m:sSub>
                          <m:r>
                            <a:rPr lang="en-US" altLang="zh-CN" sz="1600" b="0" i="1" smtClean="0">
                              <a:latin typeface="Cambria Math" panose="02040503050406030204" pitchFamily="18" charset="0"/>
                            </a:rPr>
                            <m:t>𝛾</m:t>
                          </m:r>
                        </m:num>
                        <m:den>
                          <m:sSub>
                            <m:sSubPr>
                              <m:ctrlPr>
                                <a:rPr lang="zh-CN" altLang="en-US" sz="1600" i="1" smtClean="0">
                                  <a:solidFill>
                                    <a:srgbClr val="836967"/>
                                  </a:solidFill>
                                  <a:latin typeface="Cambria Math" panose="02040503050406030204" pitchFamily="18" charset="0"/>
                                </a:rPr>
                              </m:ctrlPr>
                            </m:sSubPr>
                            <m:e>
                              <m:r>
                                <a:rPr lang="zh-CN" altLang="en-US" sz="1600" i="1" smtClean="0">
                                  <a:latin typeface="Cambria Math" panose="02040503050406030204" pitchFamily="18" charset="0"/>
                                </a:rPr>
                                <m:t>𝑅</m:t>
                              </m:r>
                            </m:e>
                            <m:sub>
                              <m:r>
                                <a:rPr lang="en-US" altLang="zh-CN" sz="1600" b="0" i="1" smtClean="0">
                                  <a:latin typeface="Cambria Math" panose="02040503050406030204" pitchFamily="18" charset="0"/>
                                </a:rPr>
                                <m:t>𝑔</m:t>
                              </m:r>
                            </m:sub>
                          </m:sSub>
                          <m:r>
                            <a:rPr lang="zh-CN" altLang="en-US" sz="1600" i="1" smtClean="0">
                              <a:latin typeface="Cambria Math" panose="02040503050406030204" pitchFamily="18" charset="0"/>
                            </a:rPr>
                            <m:t>𝑇𝑅</m:t>
                          </m:r>
                        </m:den>
                      </m:f>
                      <m:r>
                        <a:rPr lang="en-US" altLang="zh-CN" sz="1600" b="0" i="1" smtClean="0">
                          <a:latin typeface="Cambria Math" panose="02040503050406030204" pitchFamily="18" charset="0"/>
                        </a:rPr>
                        <m:t>)</m:t>
                      </m:r>
                    </m:oMath>
                  </m:oMathPara>
                </a14:m>
                <a:endParaRPr lang="zh-CN" altLang="en-US" sz="1600" dirty="0"/>
              </a:p>
            </p:txBody>
          </p:sp>
        </mc:Choice>
        <mc:Fallback>
          <p:sp>
            <p:nvSpPr>
              <p:cNvPr id="6" name="文本框 5">
                <a:extLst>
                  <a:ext uri="{FF2B5EF4-FFF2-40B4-BE49-F238E27FC236}">
                    <a16:creationId xmlns:a16="http://schemas.microsoft.com/office/drawing/2014/main" id="{5E170A40-ED7A-441D-A06F-B7659A22D7B6}"/>
                  </a:ext>
                </a:extLst>
              </p:cNvPr>
              <p:cNvSpPr txBox="1">
                <a:spLocks noRot="1" noChangeAspect="1" noMove="1" noResize="1" noEditPoints="1" noAdjustHandles="1" noChangeArrowheads="1" noChangeShapeType="1" noTextEdit="1"/>
              </p:cNvSpPr>
              <p:nvPr/>
            </p:nvSpPr>
            <p:spPr>
              <a:xfrm>
                <a:off x="6705600" y="2450571"/>
                <a:ext cx="2379689" cy="532262"/>
              </a:xfrm>
              <a:prstGeom prst="rect">
                <a:avLst/>
              </a:prstGeom>
              <a:blipFill>
                <a:blip r:embed="rId3"/>
                <a:stretch>
                  <a:fillRect/>
                </a:stretch>
              </a:blipFill>
            </p:spPr>
            <p:txBody>
              <a:bodyPr/>
              <a:lstStyle/>
              <a:p>
                <a:r>
                  <a:rPr lang="zh-CN" altLang="en-US">
                    <a:noFill/>
                  </a:rPr>
                  <a:t> </a:t>
                </a:r>
              </a:p>
            </p:txBody>
          </p:sp>
        </mc:Fallback>
      </mc:AlternateContent>
      <p:sp>
        <p:nvSpPr>
          <p:cNvPr id="2" name="矩形 1">
            <a:extLst>
              <a:ext uri="{FF2B5EF4-FFF2-40B4-BE49-F238E27FC236}">
                <a16:creationId xmlns:a16="http://schemas.microsoft.com/office/drawing/2014/main" id="{414F9803-4587-4AA0-9455-88E55152D6A6}"/>
              </a:ext>
            </a:extLst>
          </p:cNvPr>
          <p:cNvSpPr/>
          <p:nvPr/>
        </p:nvSpPr>
        <p:spPr>
          <a:xfrm>
            <a:off x="558800" y="1617133"/>
            <a:ext cx="2997200" cy="27008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D66D1D52-F2D0-42F9-9464-8C1B4A38DA30}"/>
              </a:ext>
            </a:extLst>
          </p:cNvPr>
          <p:cNvSpPr/>
          <p:nvPr/>
        </p:nvSpPr>
        <p:spPr>
          <a:xfrm>
            <a:off x="987787" y="2009692"/>
            <a:ext cx="550890" cy="54287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6DEF1D6D-0D32-4618-A53E-6B526CE44570}"/>
              </a:ext>
            </a:extLst>
          </p:cNvPr>
          <p:cNvSpPr/>
          <p:nvPr/>
        </p:nvSpPr>
        <p:spPr>
          <a:xfrm>
            <a:off x="1883277" y="2716702"/>
            <a:ext cx="254556" cy="25399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485DA659-271A-4CC0-BA63-C8F2F5231E82}"/>
              </a:ext>
            </a:extLst>
          </p:cNvPr>
          <p:cNvSpPr/>
          <p:nvPr/>
        </p:nvSpPr>
        <p:spPr>
          <a:xfrm>
            <a:off x="1953265" y="3351447"/>
            <a:ext cx="369135" cy="3561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6D69A868-FA51-462D-80FD-A301A78DF48A}"/>
              </a:ext>
            </a:extLst>
          </p:cNvPr>
          <p:cNvSpPr/>
          <p:nvPr/>
        </p:nvSpPr>
        <p:spPr>
          <a:xfrm>
            <a:off x="2455055" y="2184399"/>
            <a:ext cx="254556" cy="25399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195EAD9C-940E-4AFD-BE25-1BA1B957553E}"/>
              </a:ext>
            </a:extLst>
          </p:cNvPr>
          <p:cNvSpPr/>
          <p:nvPr/>
        </p:nvSpPr>
        <p:spPr>
          <a:xfrm>
            <a:off x="1084597" y="3428490"/>
            <a:ext cx="369135" cy="3561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00040BEE-EFF1-4583-8A70-C2D2071DE527}"/>
              </a:ext>
            </a:extLst>
          </p:cNvPr>
          <p:cNvSpPr/>
          <p:nvPr/>
        </p:nvSpPr>
        <p:spPr>
          <a:xfrm>
            <a:off x="2459288" y="2793115"/>
            <a:ext cx="414867" cy="39005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F132EB98-549B-4785-BDEC-247C4F1D4BED}"/>
                  </a:ext>
                </a:extLst>
              </p:cNvPr>
              <p:cNvSpPr txBox="1"/>
              <p:nvPr/>
            </p:nvSpPr>
            <p:spPr>
              <a:xfrm>
                <a:off x="6014833" y="1751433"/>
                <a:ext cx="1796514" cy="2462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zh-CN" sz="1600" b="0" i="1" smtClean="0">
                              <a:latin typeface="Cambria Math" panose="02040503050406030204" pitchFamily="18" charset="0"/>
                            </a:rPr>
                          </m:ctrlPr>
                        </m:sSupPr>
                        <m:e>
                          <m:r>
                            <m:rPr>
                              <m:sty m:val="p"/>
                            </m:rPr>
                            <a:rPr kumimoji="1" lang="en-US" altLang="zh-CN" sz="1600" b="0" i="0" smtClean="0">
                              <a:latin typeface="Cambria Math" panose="02040503050406030204" pitchFamily="18" charset="0"/>
                            </a:rPr>
                            <m:t>∇</m:t>
                          </m:r>
                        </m:e>
                        <m:sup>
                          <m:r>
                            <a:rPr kumimoji="1" lang="en-US" altLang="zh-CN" sz="1600" b="0" i="1" smtClean="0">
                              <a:latin typeface="Cambria Math" panose="02040503050406030204" pitchFamily="18" charset="0"/>
                            </a:rPr>
                            <m:t>2</m:t>
                          </m:r>
                        </m:sup>
                      </m:sSup>
                      <m:r>
                        <a:rPr kumimoji="1" lang="en-US" altLang="zh-CN" sz="1600" b="0" i="1" smtClean="0">
                          <a:latin typeface="Cambria Math" panose="02040503050406030204" pitchFamily="18" charset="0"/>
                        </a:rPr>
                        <m:t>𝐶</m:t>
                      </m:r>
                      <m:d>
                        <m:dPr>
                          <m:ctrlPr>
                            <a:rPr kumimoji="1" lang="en-US" altLang="zh-CN" sz="1600" b="0" i="1" smtClean="0">
                              <a:latin typeface="Cambria Math" panose="02040503050406030204" pitchFamily="18" charset="0"/>
                            </a:rPr>
                          </m:ctrlPr>
                        </m:dPr>
                        <m:e>
                          <m:r>
                            <a:rPr kumimoji="1" lang="en-US" altLang="zh-CN" sz="1600" b="0" i="1" smtClean="0">
                              <a:latin typeface="Cambria Math" panose="02040503050406030204" pitchFamily="18" charset="0"/>
                            </a:rPr>
                            <m:t>𝑥</m:t>
                          </m:r>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𝑦</m:t>
                          </m:r>
                        </m:e>
                      </m:d>
                      <m:r>
                        <a:rPr kumimoji="1" lang="en-US" altLang="zh-CN" sz="1600" b="0" i="1" smtClean="0">
                          <a:latin typeface="Cambria Math" panose="02040503050406030204" pitchFamily="18" charset="0"/>
                        </a:rPr>
                        <m:t>=0</m:t>
                      </m:r>
                    </m:oMath>
                  </m:oMathPara>
                </a14:m>
                <a:endParaRPr kumimoji="1" lang="zh-CN" altLang="en-US" sz="1600" dirty="0"/>
              </a:p>
            </p:txBody>
          </p:sp>
        </mc:Choice>
        <mc:Fallback>
          <p:sp>
            <p:nvSpPr>
              <p:cNvPr id="15" name="文本框 14">
                <a:extLst>
                  <a:ext uri="{FF2B5EF4-FFF2-40B4-BE49-F238E27FC236}">
                    <a16:creationId xmlns:a16="http://schemas.microsoft.com/office/drawing/2014/main" id="{F132EB98-549B-4785-BDEC-247C4F1D4BED}"/>
                  </a:ext>
                </a:extLst>
              </p:cNvPr>
              <p:cNvSpPr txBox="1">
                <a:spLocks noRot="1" noChangeAspect="1" noMove="1" noResize="1" noEditPoints="1" noAdjustHandles="1" noChangeArrowheads="1" noChangeShapeType="1" noTextEdit="1"/>
              </p:cNvSpPr>
              <p:nvPr/>
            </p:nvSpPr>
            <p:spPr>
              <a:xfrm>
                <a:off x="6014833" y="1751433"/>
                <a:ext cx="1796514" cy="246221"/>
              </a:xfrm>
              <a:prstGeom prst="rect">
                <a:avLst/>
              </a:prstGeom>
              <a:blipFill>
                <a:blip r:embed="rId4"/>
                <a:stretch>
                  <a:fillRect b="-21951"/>
                </a:stretch>
              </a:blipFill>
            </p:spPr>
            <p:txBody>
              <a:bodyPr/>
              <a:lstStyle/>
              <a:p>
                <a:r>
                  <a:rPr lang="zh-CN" altLang="en-US">
                    <a:noFill/>
                  </a:rPr>
                  <a:t> </a:t>
                </a:r>
              </a:p>
            </p:txBody>
          </p:sp>
        </mc:Fallback>
      </mc:AlternateContent>
      <p:sp>
        <p:nvSpPr>
          <p:cNvPr id="16" name="箭头: 右 15">
            <a:extLst>
              <a:ext uri="{FF2B5EF4-FFF2-40B4-BE49-F238E27FC236}">
                <a16:creationId xmlns:a16="http://schemas.microsoft.com/office/drawing/2014/main" id="{BD309C5F-54A1-4F78-AE77-B2F378D12DC0}"/>
              </a:ext>
            </a:extLst>
          </p:cNvPr>
          <p:cNvSpPr/>
          <p:nvPr/>
        </p:nvSpPr>
        <p:spPr>
          <a:xfrm rot="10488317">
            <a:off x="3221066" y="1789958"/>
            <a:ext cx="1029758" cy="107311"/>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DB5B360A-DA36-4F9B-BBB6-AE52A4C6F901}"/>
              </a:ext>
            </a:extLst>
          </p:cNvPr>
          <p:cNvSpPr txBox="1"/>
          <p:nvPr/>
        </p:nvSpPr>
        <p:spPr>
          <a:xfrm>
            <a:off x="4289946" y="1420394"/>
            <a:ext cx="2173678" cy="646331"/>
          </a:xfrm>
          <a:prstGeom prst="rect">
            <a:avLst/>
          </a:prstGeom>
          <a:noFill/>
        </p:spPr>
        <p:txBody>
          <a:bodyPr wrap="square" rtlCol="0">
            <a:spAutoFit/>
          </a:bodyPr>
          <a:lstStyle/>
          <a:p>
            <a:r>
              <a:rPr lang="zh-CN" altLang="en-US" dirty="0"/>
              <a:t>在去除圆形的区域求解浓度场方程：</a:t>
            </a:r>
          </a:p>
        </p:txBody>
      </p:sp>
      <p:cxnSp>
        <p:nvCxnSpPr>
          <p:cNvPr id="19" name="直接箭头连接符 18">
            <a:extLst>
              <a:ext uri="{FF2B5EF4-FFF2-40B4-BE49-F238E27FC236}">
                <a16:creationId xmlns:a16="http://schemas.microsoft.com/office/drawing/2014/main" id="{5D6A4E51-40D6-40C4-9072-912021614D0A}"/>
              </a:ext>
            </a:extLst>
          </p:cNvPr>
          <p:cNvCxnSpPr>
            <a:endCxn id="14" idx="6"/>
          </p:cNvCxnSpPr>
          <p:nvPr/>
        </p:nvCxnSpPr>
        <p:spPr>
          <a:xfrm flipH="1">
            <a:off x="2874155" y="2843700"/>
            <a:ext cx="1782512" cy="144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DFB0156B-712B-4BBE-8C10-553E9A49802D}"/>
              </a:ext>
            </a:extLst>
          </p:cNvPr>
          <p:cNvSpPr txBox="1"/>
          <p:nvPr/>
        </p:nvSpPr>
        <p:spPr>
          <a:xfrm>
            <a:off x="4609169" y="2552570"/>
            <a:ext cx="2173678" cy="369332"/>
          </a:xfrm>
          <a:prstGeom prst="rect">
            <a:avLst/>
          </a:prstGeom>
          <a:noFill/>
        </p:spPr>
        <p:txBody>
          <a:bodyPr wrap="square" rtlCol="0">
            <a:spAutoFit/>
          </a:bodyPr>
          <a:lstStyle/>
          <a:p>
            <a:r>
              <a:rPr lang="zh-CN" altLang="en-US" dirty="0"/>
              <a:t>圆形边界条件设置：</a:t>
            </a:r>
          </a:p>
        </p:txBody>
      </p:sp>
      <p:cxnSp>
        <p:nvCxnSpPr>
          <p:cNvPr id="21" name="直接箭头连接符 20">
            <a:extLst>
              <a:ext uri="{FF2B5EF4-FFF2-40B4-BE49-F238E27FC236}">
                <a16:creationId xmlns:a16="http://schemas.microsoft.com/office/drawing/2014/main" id="{59737B6A-4AA8-4108-BEB8-0DA6A9D823C6}"/>
              </a:ext>
            </a:extLst>
          </p:cNvPr>
          <p:cNvCxnSpPr/>
          <p:nvPr/>
        </p:nvCxnSpPr>
        <p:spPr>
          <a:xfrm flipH="1" flipV="1">
            <a:off x="3556000" y="4021667"/>
            <a:ext cx="2540000" cy="1947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8FB8C3D6-62A9-4EEC-AF39-303241EE14C7}"/>
              </a:ext>
            </a:extLst>
          </p:cNvPr>
          <p:cNvSpPr txBox="1"/>
          <p:nvPr/>
        </p:nvSpPr>
        <p:spPr>
          <a:xfrm>
            <a:off x="6189688" y="4031734"/>
            <a:ext cx="3411511" cy="369332"/>
          </a:xfrm>
          <a:prstGeom prst="rect">
            <a:avLst/>
          </a:prstGeom>
          <a:noFill/>
        </p:spPr>
        <p:txBody>
          <a:bodyPr wrap="square" rtlCol="0">
            <a:spAutoFit/>
          </a:bodyPr>
          <a:lstStyle/>
          <a:p>
            <a:r>
              <a:rPr lang="zh-CN" altLang="en-US" dirty="0"/>
              <a:t>正方形设置周期边界边界条件：</a:t>
            </a:r>
          </a:p>
        </p:txBody>
      </p:sp>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0F9A3A2B-0F6C-4A1C-AA74-5944F63CF40A}"/>
                  </a:ext>
                </a:extLst>
              </p:cNvPr>
              <p:cNvSpPr txBox="1"/>
              <p:nvPr/>
            </p:nvSpPr>
            <p:spPr>
              <a:xfrm>
                <a:off x="8569056" y="5243164"/>
                <a:ext cx="3032369" cy="53546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𝐶</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,0</m:t>
                          </m:r>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𝐶</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𝑥</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𝐿</m:t>
                          </m:r>
                        </m:e>
                      </m:d>
                      <m:r>
                        <a:rPr lang="en-US" altLang="zh-CN" sz="1400" b="0" i="1" smtClean="0">
                          <a:latin typeface="Cambria Math" panose="02040503050406030204" pitchFamily="18" charset="0"/>
                        </a:rPr>
                        <m:t>,  </m:t>
                      </m:r>
                      <m:sSub>
                        <m:sSubPr>
                          <m:ctrlPr>
                            <a:rPr lang="zh-CN" altLang="en-US" sz="1400" i="1" dirty="0" smtClean="0">
                              <a:solidFill>
                                <a:srgbClr val="836967"/>
                              </a:solidFill>
                              <a:latin typeface="Cambria Math" panose="02040503050406030204" pitchFamily="18" charset="0"/>
                            </a:rPr>
                          </m:ctrlPr>
                        </m:sSubPr>
                        <m:e>
                          <m:d>
                            <m:dPr>
                              <m:begChr m:val=""/>
                              <m:endChr m:val="|"/>
                              <m:ctrlPr>
                                <a:rPr lang="zh-CN" altLang="en-US" sz="1400" i="1" dirty="0">
                                  <a:solidFill>
                                    <a:srgbClr val="836967"/>
                                  </a:solidFill>
                                  <a:latin typeface="Cambria Math" panose="02040503050406030204" pitchFamily="18" charset="0"/>
                                </a:rPr>
                              </m:ctrlPr>
                            </m:dPr>
                            <m:e>
                              <m:f>
                                <m:fPr>
                                  <m:ctrlPr>
                                    <a:rPr lang="zh-CN" altLang="en-US" sz="1400" i="1" dirty="0">
                                      <a:solidFill>
                                        <a:srgbClr val="836967"/>
                                      </a:solidFill>
                                      <a:latin typeface="Cambria Math" panose="02040503050406030204" pitchFamily="18" charset="0"/>
                                    </a:rPr>
                                  </m:ctrlPr>
                                </m:fPr>
                                <m:num>
                                  <m:r>
                                    <a:rPr lang="zh-CN" altLang="en-US" sz="1400" dirty="0">
                                      <a:latin typeface="Cambria Math" panose="02040503050406030204" pitchFamily="18" charset="0"/>
                                    </a:rPr>
                                    <m:t>𝜕</m:t>
                                  </m:r>
                                  <m:r>
                                    <a:rPr lang="zh-CN" altLang="en-US" sz="1400" i="1" dirty="0">
                                      <a:latin typeface="Cambria Math" panose="02040503050406030204" pitchFamily="18" charset="0"/>
                                    </a:rPr>
                                    <m:t>𝐶</m:t>
                                  </m:r>
                                </m:num>
                                <m:den>
                                  <m:r>
                                    <a:rPr lang="zh-CN" altLang="en-US" sz="1400" i="0" dirty="0">
                                      <a:latin typeface="Cambria Math" panose="02040503050406030204" pitchFamily="18" charset="0"/>
                                    </a:rPr>
                                    <m:t>𝜕</m:t>
                                  </m:r>
                                  <m:r>
                                    <a:rPr lang="en-US" altLang="zh-CN" sz="1400" b="0" i="1" dirty="0" smtClean="0">
                                      <a:latin typeface="Cambria Math" panose="02040503050406030204" pitchFamily="18" charset="0"/>
                                    </a:rPr>
                                    <m:t>𝑦</m:t>
                                  </m:r>
                                </m:den>
                              </m:f>
                            </m:e>
                          </m:d>
                        </m:e>
                        <m:sub>
                          <m:r>
                            <m:rPr>
                              <m:sty m:val="p"/>
                            </m:rPr>
                            <a:rPr lang="en-US" altLang="zh-CN" sz="1400" b="0" i="0" dirty="0" smtClean="0">
                              <a:latin typeface="Cambria Math" panose="02040503050406030204" pitchFamily="18" charset="0"/>
                            </a:rPr>
                            <m:t>y</m:t>
                          </m:r>
                          <m:r>
                            <a:rPr lang="zh-CN" altLang="en-US" sz="1400" i="0" dirty="0">
                              <a:latin typeface="Cambria Math" panose="02040503050406030204" pitchFamily="18" charset="0"/>
                            </a:rPr>
                            <m:t>=0</m:t>
                          </m:r>
                        </m:sub>
                      </m:sSub>
                      <m:r>
                        <a:rPr lang="zh-CN" altLang="en-US" sz="1400" i="0" dirty="0">
                          <a:latin typeface="Cambria Math" panose="02040503050406030204" pitchFamily="18" charset="0"/>
                        </a:rPr>
                        <m:t>=</m:t>
                      </m:r>
                      <m:sSub>
                        <m:sSubPr>
                          <m:ctrlPr>
                            <a:rPr lang="zh-CN" altLang="en-US" sz="1400" i="1" dirty="0">
                              <a:solidFill>
                                <a:srgbClr val="836967"/>
                              </a:solidFill>
                              <a:latin typeface="Cambria Math" panose="02040503050406030204" pitchFamily="18" charset="0"/>
                            </a:rPr>
                          </m:ctrlPr>
                        </m:sSubPr>
                        <m:e>
                          <m:d>
                            <m:dPr>
                              <m:begChr m:val=""/>
                              <m:endChr m:val="|"/>
                              <m:ctrlPr>
                                <a:rPr lang="zh-CN" altLang="en-US" sz="1400" i="1" dirty="0">
                                  <a:solidFill>
                                    <a:srgbClr val="836967"/>
                                  </a:solidFill>
                                  <a:latin typeface="Cambria Math" panose="02040503050406030204" pitchFamily="18" charset="0"/>
                                </a:rPr>
                              </m:ctrlPr>
                            </m:dPr>
                            <m:e>
                              <m:f>
                                <m:fPr>
                                  <m:ctrlPr>
                                    <a:rPr lang="zh-CN" altLang="en-US" sz="1400" i="1" dirty="0">
                                      <a:solidFill>
                                        <a:srgbClr val="836967"/>
                                      </a:solidFill>
                                      <a:latin typeface="Cambria Math" panose="02040503050406030204" pitchFamily="18" charset="0"/>
                                    </a:rPr>
                                  </m:ctrlPr>
                                </m:fPr>
                                <m:num>
                                  <m:r>
                                    <a:rPr lang="zh-CN" altLang="en-US" sz="1400" i="0" dirty="0">
                                      <a:latin typeface="Cambria Math" panose="02040503050406030204" pitchFamily="18" charset="0"/>
                                    </a:rPr>
                                    <m:t>𝜕</m:t>
                                  </m:r>
                                  <m:r>
                                    <a:rPr lang="zh-CN" altLang="en-US" sz="1400" i="1" dirty="0">
                                      <a:latin typeface="Cambria Math" panose="02040503050406030204" pitchFamily="18" charset="0"/>
                                    </a:rPr>
                                    <m:t>𝐶</m:t>
                                  </m:r>
                                </m:num>
                                <m:den>
                                  <m:r>
                                    <a:rPr lang="zh-CN" altLang="en-US" sz="1400" i="0" dirty="0">
                                      <a:latin typeface="Cambria Math" panose="02040503050406030204" pitchFamily="18" charset="0"/>
                                    </a:rPr>
                                    <m:t>𝜕</m:t>
                                  </m:r>
                                  <m:r>
                                    <a:rPr lang="en-US" altLang="zh-CN" sz="1400" b="0" i="1" dirty="0" smtClean="0">
                                      <a:latin typeface="Cambria Math" panose="02040503050406030204" pitchFamily="18" charset="0"/>
                                    </a:rPr>
                                    <m:t>𝑦</m:t>
                                  </m:r>
                                </m:den>
                              </m:f>
                            </m:e>
                          </m:d>
                        </m:e>
                        <m:sub>
                          <m:r>
                            <m:rPr>
                              <m:sty m:val="p"/>
                            </m:rPr>
                            <a:rPr lang="en-US" altLang="zh-CN" sz="1400" b="0" i="0" dirty="0" smtClean="0">
                              <a:latin typeface="Cambria Math" panose="02040503050406030204" pitchFamily="18" charset="0"/>
                            </a:rPr>
                            <m:t>y</m:t>
                          </m:r>
                          <m:r>
                            <a:rPr lang="zh-CN" altLang="en-US" sz="1400" i="0" dirty="0">
                              <a:latin typeface="Cambria Math" panose="02040503050406030204" pitchFamily="18" charset="0"/>
                            </a:rPr>
                            <m:t>=</m:t>
                          </m:r>
                          <m:r>
                            <a:rPr lang="zh-CN" altLang="en-US" sz="1400" i="1" dirty="0">
                              <a:latin typeface="Cambria Math" panose="02040503050406030204" pitchFamily="18" charset="0"/>
                            </a:rPr>
                            <m:t>𝐿</m:t>
                          </m:r>
                        </m:sub>
                      </m:sSub>
                    </m:oMath>
                  </m:oMathPara>
                </a14:m>
                <a:endParaRPr lang="zh-CN" altLang="en-US" sz="1400" dirty="0"/>
              </a:p>
            </p:txBody>
          </p:sp>
        </mc:Choice>
        <mc:Fallback>
          <p:sp>
            <p:nvSpPr>
              <p:cNvPr id="27" name="文本框 26">
                <a:extLst>
                  <a:ext uri="{FF2B5EF4-FFF2-40B4-BE49-F238E27FC236}">
                    <a16:creationId xmlns:a16="http://schemas.microsoft.com/office/drawing/2014/main" id="{0F9A3A2B-0F6C-4A1C-AA74-5944F63CF40A}"/>
                  </a:ext>
                </a:extLst>
              </p:cNvPr>
              <p:cNvSpPr txBox="1">
                <a:spLocks noRot="1" noChangeAspect="1" noMove="1" noResize="1" noEditPoints="1" noAdjustHandles="1" noChangeArrowheads="1" noChangeShapeType="1" noTextEdit="1"/>
              </p:cNvSpPr>
              <p:nvPr/>
            </p:nvSpPr>
            <p:spPr>
              <a:xfrm>
                <a:off x="8569056" y="5243164"/>
                <a:ext cx="3032369" cy="535468"/>
              </a:xfrm>
              <a:prstGeom prst="rect">
                <a:avLst/>
              </a:prstGeom>
              <a:blipFill>
                <a:blip r:embed="rId5"/>
                <a:stretch>
                  <a:fillRect l="-805" t="-201136" r="-21127" b="-28068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03AC0D4A-161F-4B1A-97F8-DC61424699E2}"/>
                  </a:ext>
                </a:extLst>
              </p:cNvPr>
              <p:cNvSpPr txBox="1"/>
              <p:nvPr/>
            </p:nvSpPr>
            <p:spPr>
              <a:xfrm>
                <a:off x="8569056" y="4469990"/>
                <a:ext cx="3047501" cy="5087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𝐶</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0,</m:t>
                          </m:r>
                          <m:r>
                            <a:rPr lang="en-US" altLang="zh-CN" sz="1400" b="0" i="1" smtClean="0">
                              <a:latin typeface="Cambria Math" panose="02040503050406030204" pitchFamily="18" charset="0"/>
                            </a:rPr>
                            <m:t>𝑦</m:t>
                          </m:r>
                        </m:e>
                      </m:d>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𝐶</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𝐿</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𝑦</m:t>
                          </m:r>
                        </m:e>
                      </m:d>
                      <m:r>
                        <a:rPr lang="en-US" altLang="zh-CN" sz="1400" b="0" i="1" smtClean="0">
                          <a:latin typeface="Cambria Math" panose="02040503050406030204" pitchFamily="18" charset="0"/>
                        </a:rPr>
                        <m:t>,  </m:t>
                      </m:r>
                      <m:sSub>
                        <m:sSubPr>
                          <m:ctrlPr>
                            <a:rPr lang="zh-CN" altLang="en-US" sz="1400" i="1" dirty="0" smtClean="0">
                              <a:solidFill>
                                <a:srgbClr val="836967"/>
                              </a:solidFill>
                              <a:latin typeface="Cambria Math" panose="02040503050406030204" pitchFamily="18" charset="0"/>
                            </a:rPr>
                          </m:ctrlPr>
                        </m:sSubPr>
                        <m:e>
                          <m:d>
                            <m:dPr>
                              <m:begChr m:val=""/>
                              <m:endChr m:val="|"/>
                              <m:ctrlPr>
                                <a:rPr lang="zh-CN" altLang="en-US" sz="1400" i="1" dirty="0">
                                  <a:solidFill>
                                    <a:srgbClr val="836967"/>
                                  </a:solidFill>
                                  <a:latin typeface="Cambria Math" panose="02040503050406030204" pitchFamily="18" charset="0"/>
                                </a:rPr>
                              </m:ctrlPr>
                            </m:dPr>
                            <m:e>
                              <m:f>
                                <m:fPr>
                                  <m:ctrlPr>
                                    <a:rPr lang="zh-CN" altLang="en-US" sz="1400" i="1" dirty="0">
                                      <a:solidFill>
                                        <a:srgbClr val="836967"/>
                                      </a:solidFill>
                                      <a:latin typeface="Cambria Math" panose="02040503050406030204" pitchFamily="18" charset="0"/>
                                    </a:rPr>
                                  </m:ctrlPr>
                                </m:fPr>
                                <m:num>
                                  <m:r>
                                    <a:rPr lang="zh-CN" altLang="en-US" sz="1400" dirty="0">
                                      <a:latin typeface="Cambria Math" panose="02040503050406030204" pitchFamily="18" charset="0"/>
                                    </a:rPr>
                                    <m:t>𝜕</m:t>
                                  </m:r>
                                  <m:r>
                                    <a:rPr lang="zh-CN" altLang="en-US" sz="1400" i="1" dirty="0">
                                      <a:latin typeface="Cambria Math" panose="02040503050406030204" pitchFamily="18" charset="0"/>
                                    </a:rPr>
                                    <m:t>𝐶</m:t>
                                  </m:r>
                                </m:num>
                                <m:den>
                                  <m:r>
                                    <a:rPr lang="zh-CN" altLang="en-US" sz="1400" i="0" dirty="0">
                                      <a:latin typeface="Cambria Math" panose="02040503050406030204" pitchFamily="18" charset="0"/>
                                    </a:rPr>
                                    <m:t>𝜕</m:t>
                                  </m:r>
                                  <m:r>
                                    <a:rPr lang="zh-CN" altLang="en-US" sz="1400" i="1" dirty="0">
                                      <a:latin typeface="Cambria Math" panose="02040503050406030204" pitchFamily="18" charset="0"/>
                                    </a:rPr>
                                    <m:t>𝑥</m:t>
                                  </m:r>
                                </m:den>
                              </m:f>
                            </m:e>
                          </m:d>
                        </m:e>
                        <m:sub>
                          <m:r>
                            <a:rPr lang="zh-CN" altLang="en-US" sz="1400" i="1" dirty="0">
                              <a:latin typeface="Cambria Math" panose="02040503050406030204" pitchFamily="18" charset="0"/>
                            </a:rPr>
                            <m:t>𝑥</m:t>
                          </m:r>
                          <m:r>
                            <a:rPr lang="zh-CN" altLang="en-US" sz="1400" i="0" dirty="0">
                              <a:latin typeface="Cambria Math" panose="02040503050406030204" pitchFamily="18" charset="0"/>
                            </a:rPr>
                            <m:t>=0</m:t>
                          </m:r>
                        </m:sub>
                      </m:sSub>
                      <m:r>
                        <a:rPr lang="zh-CN" altLang="en-US" sz="1400" i="0" dirty="0">
                          <a:latin typeface="Cambria Math" panose="02040503050406030204" pitchFamily="18" charset="0"/>
                        </a:rPr>
                        <m:t>=</m:t>
                      </m:r>
                      <m:sSub>
                        <m:sSubPr>
                          <m:ctrlPr>
                            <a:rPr lang="zh-CN" altLang="en-US" sz="1400" i="1" dirty="0">
                              <a:solidFill>
                                <a:srgbClr val="836967"/>
                              </a:solidFill>
                              <a:latin typeface="Cambria Math" panose="02040503050406030204" pitchFamily="18" charset="0"/>
                            </a:rPr>
                          </m:ctrlPr>
                        </m:sSubPr>
                        <m:e>
                          <m:d>
                            <m:dPr>
                              <m:begChr m:val=""/>
                              <m:endChr m:val="|"/>
                              <m:ctrlPr>
                                <a:rPr lang="zh-CN" altLang="en-US" sz="1400" i="1" dirty="0">
                                  <a:solidFill>
                                    <a:srgbClr val="836967"/>
                                  </a:solidFill>
                                  <a:latin typeface="Cambria Math" panose="02040503050406030204" pitchFamily="18" charset="0"/>
                                </a:rPr>
                              </m:ctrlPr>
                            </m:dPr>
                            <m:e>
                              <m:f>
                                <m:fPr>
                                  <m:ctrlPr>
                                    <a:rPr lang="zh-CN" altLang="en-US" sz="1400" i="1" dirty="0">
                                      <a:solidFill>
                                        <a:srgbClr val="836967"/>
                                      </a:solidFill>
                                      <a:latin typeface="Cambria Math" panose="02040503050406030204" pitchFamily="18" charset="0"/>
                                    </a:rPr>
                                  </m:ctrlPr>
                                </m:fPr>
                                <m:num>
                                  <m:r>
                                    <a:rPr lang="zh-CN" altLang="en-US" sz="1400" i="0" dirty="0">
                                      <a:latin typeface="Cambria Math" panose="02040503050406030204" pitchFamily="18" charset="0"/>
                                    </a:rPr>
                                    <m:t>𝜕</m:t>
                                  </m:r>
                                  <m:r>
                                    <a:rPr lang="zh-CN" altLang="en-US" sz="1400" i="1" dirty="0">
                                      <a:latin typeface="Cambria Math" panose="02040503050406030204" pitchFamily="18" charset="0"/>
                                    </a:rPr>
                                    <m:t>𝐶</m:t>
                                  </m:r>
                                </m:num>
                                <m:den>
                                  <m:r>
                                    <a:rPr lang="zh-CN" altLang="en-US" sz="1400" i="0" dirty="0">
                                      <a:latin typeface="Cambria Math" panose="02040503050406030204" pitchFamily="18" charset="0"/>
                                    </a:rPr>
                                    <m:t>𝜕</m:t>
                                  </m:r>
                                  <m:r>
                                    <a:rPr lang="zh-CN" altLang="en-US" sz="1400" i="1" dirty="0">
                                      <a:latin typeface="Cambria Math" panose="02040503050406030204" pitchFamily="18" charset="0"/>
                                    </a:rPr>
                                    <m:t>𝑥</m:t>
                                  </m:r>
                                </m:den>
                              </m:f>
                            </m:e>
                          </m:d>
                        </m:e>
                        <m:sub>
                          <m:r>
                            <a:rPr lang="zh-CN" altLang="en-US" sz="1400" i="1" dirty="0">
                              <a:latin typeface="Cambria Math" panose="02040503050406030204" pitchFamily="18" charset="0"/>
                            </a:rPr>
                            <m:t>𝑥</m:t>
                          </m:r>
                          <m:r>
                            <a:rPr lang="zh-CN" altLang="en-US" sz="1400" i="0" dirty="0">
                              <a:latin typeface="Cambria Math" panose="02040503050406030204" pitchFamily="18" charset="0"/>
                            </a:rPr>
                            <m:t>=</m:t>
                          </m:r>
                          <m:r>
                            <a:rPr lang="zh-CN" altLang="en-US" sz="1400" i="1" dirty="0">
                              <a:latin typeface="Cambria Math" panose="02040503050406030204" pitchFamily="18" charset="0"/>
                            </a:rPr>
                            <m:t>𝐿</m:t>
                          </m:r>
                        </m:sub>
                      </m:sSub>
                    </m:oMath>
                  </m:oMathPara>
                </a14:m>
                <a:endParaRPr lang="zh-CN" altLang="en-US" sz="1400" dirty="0"/>
              </a:p>
            </p:txBody>
          </p:sp>
        </mc:Choice>
        <mc:Fallback>
          <p:sp>
            <p:nvSpPr>
              <p:cNvPr id="28" name="文本框 27">
                <a:extLst>
                  <a:ext uri="{FF2B5EF4-FFF2-40B4-BE49-F238E27FC236}">
                    <a16:creationId xmlns:a16="http://schemas.microsoft.com/office/drawing/2014/main" id="{03AC0D4A-161F-4B1A-97F8-DC61424699E2}"/>
                  </a:ext>
                </a:extLst>
              </p:cNvPr>
              <p:cNvSpPr txBox="1">
                <a:spLocks noRot="1" noChangeAspect="1" noMove="1" noResize="1" noEditPoints="1" noAdjustHandles="1" noChangeArrowheads="1" noChangeShapeType="1" noTextEdit="1"/>
              </p:cNvSpPr>
              <p:nvPr/>
            </p:nvSpPr>
            <p:spPr>
              <a:xfrm>
                <a:off x="8569056" y="4469990"/>
                <a:ext cx="3047501" cy="508794"/>
              </a:xfrm>
              <a:prstGeom prst="rect">
                <a:avLst/>
              </a:prstGeom>
              <a:blipFill>
                <a:blip r:embed="rId6"/>
                <a:stretch>
                  <a:fillRect l="-800" t="-210714" r="-20800" b="-2988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CEE7B54B-FE2B-44D7-9B49-49EEC29CF137}"/>
                  </a:ext>
                </a:extLst>
              </p:cNvPr>
              <p:cNvSpPr txBox="1"/>
              <p:nvPr/>
            </p:nvSpPr>
            <p:spPr>
              <a:xfrm>
                <a:off x="229277" y="5672208"/>
                <a:ext cx="5451856" cy="380104"/>
              </a:xfrm>
              <a:prstGeom prst="rect">
                <a:avLst/>
              </a:prstGeom>
              <a:noFill/>
            </p:spPr>
            <p:txBody>
              <a:bodyPr wrap="square" lIns="0" tIns="0" rIns="0" bIns="0" rtlCol="0">
                <a:spAutoFit/>
              </a:bodyPr>
              <a:lstStyle/>
              <a:p>
                <a:r>
                  <a:rPr lang="zh-CN" altLang="en-US" sz="1600" dirty="0">
                    <a:solidFill>
                      <a:srgbClr val="836967"/>
                    </a:solidFill>
                  </a:rPr>
                  <a:t>求解完</a:t>
                </a:r>
                <a14:m>
                  <m:oMath xmlns:m="http://schemas.openxmlformats.org/officeDocument/2006/math">
                    <m:r>
                      <m:rPr>
                        <m:sty m:val="p"/>
                      </m:rPr>
                      <a:rPr lang="en-US" altLang="zh-CN" sz="1600" i="1">
                        <a:solidFill>
                          <a:srgbClr val="836967"/>
                        </a:solidFill>
                        <a:latin typeface="Cambria Math" panose="02040503050406030204" pitchFamily="18" charset="0"/>
                      </a:rPr>
                      <m:t>C</m:t>
                    </m:r>
                    <m:d>
                      <m:dPr>
                        <m:begChr m:val="（"/>
                        <m:endChr m:val="）"/>
                        <m:ctrlPr>
                          <a:rPr lang="zh-CN" altLang="en-US" sz="1600" i="1" smtClean="0">
                            <a:solidFill>
                              <a:srgbClr val="836967"/>
                            </a:solidFill>
                            <a:latin typeface="Cambria Math" panose="02040503050406030204" pitchFamily="18" charset="0"/>
                          </a:rPr>
                        </m:ctrlPr>
                      </m:dPr>
                      <m:e>
                        <m:r>
                          <a:rPr lang="en-US" altLang="zh-CN" sz="1600" b="0" i="1" smtClean="0">
                            <a:solidFill>
                              <a:srgbClr val="836967"/>
                            </a:solidFill>
                            <a:latin typeface="Cambria Math" panose="02040503050406030204" pitchFamily="18" charset="0"/>
                          </a:rPr>
                          <m:t>𝑥</m:t>
                        </m:r>
                        <m:r>
                          <a:rPr lang="zh-CN" altLang="en-US" sz="1600" i="1">
                            <a:solidFill>
                              <a:srgbClr val="836967"/>
                            </a:solidFill>
                            <a:latin typeface="Cambria Math" panose="02040503050406030204" pitchFamily="18" charset="0"/>
                          </a:rPr>
                          <m:t>，</m:t>
                        </m:r>
                        <m:r>
                          <m:rPr>
                            <m:sty m:val="p"/>
                          </m:rPr>
                          <a:rPr lang="en-US" altLang="zh-CN" sz="1600" i="1" smtClean="0">
                            <a:solidFill>
                              <a:srgbClr val="836967"/>
                            </a:solidFill>
                            <a:latin typeface="Cambria Math" panose="02040503050406030204" pitchFamily="18" charset="0"/>
                          </a:rPr>
                          <m:t>y</m:t>
                        </m:r>
                      </m:e>
                    </m:d>
                    <m:r>
                      <a:rPr lang="zh-CN" altLang="en-US" sz="1600" i="1">
                        <a:solidFill>
                          <a:srgbClr val="836967"/>
                        </a:solidFill>
                        <a:latin typeface="Cambria Math" panose="02040503050406030204" pitchFamily="18" charset="0"/>
                      </a:rPr>
                      <m:t>后</m:t>
                    </m:r>
                    <m:r>
                      <a:rPr lang="zh-CN" altLang="en-US" sz="1600" i="1" smtClean="0">
                        <a:solidFill>
                          <a:srgbClr val="836967"/>
                        </a:solidFill>
                        <a:latin typeface="Cambria Math" panose="02040503050406030204" pitchFamily="18" charset="0"/>
                      </a:rPr>
                      <m:t>更新</m:t>
                    </m:r>
                    <m:r>
                      <a:rPr lang="zh-CN" altLang="en-US" sz="1600" i="1">
                        <a:solidFill>
                          <a:srgbClr val="836967"/>
                        </a:solidFill>
                        <a:latin typeface="Cambria Math" panose="02040503050406030204" pitchFamily="18" charset="0"/>
                      </a:rPr>
                      <m:t>半径</m:t>
                    </m:r>
                    <m:r>
                      <a:rPr lang="zh-CN" altLang="en-US" sz="1600" i="1" smtClean="0">
                        <a:solidFill>
                          <a:srgbClr val="836967"/>
                        </a:solidFill>
                        <a:latin typeface="Cambria Math" panose="02040503050406030204" pitchFamily="18" charset="0"/>
                      </a:rPr>
                      <m:t>：</m:t>
                    </m:r>
                    <m:sSub>
                      <m:sSubPr>
                        <m:ctrlPr>
                          <a:rPr lang="zh-CN" altLang="en-US" sz="1600" i="1" smtClean="0">
                            <a:solidFill>
                              <a:srgbClr val="836967"/>
                            </a:solidFill>
                            <a:latin typeface="Cambria Math" panose="02040503050406030204" pitchFamily="18" charset="0"/>
                          </a:rPr>
                        </m:ctrlPr>
                      </m:sSubPr>
                      <m:e>
                        <m:r>
                          <a:rPr lang="zh-CN" altLang="en-US" sz="1600" i="1" smtClean="0">
                            <a:latin typeface="Cambria Math" panose="02040503050406030204" pitchFamily="18" charset="0"/>
                          </a:rPr>
                          <m:t>𝑅</m:t>
                        </m:r>
                      </m:e>
                      <m:sub>
                        <m:r>
                          <a:rPr lang="zh-CN" altLang="en-US" sz="1600" i="1" smtClean="0">
                            <a:latin typeface="Cambria Math" panose="02040503050406030204" pitchFamily="18" charset="0"/>
                          </a:rPr>
                          <m:t>𝑛</m:t>
                        </m:r>
                        <m:r>
                          <a:rPr lang="en-US" altLang="zh-CN" sz="1600" b="0" i="1" smtClean="0">
                            <a:latin typeface="Cambria Math" panose="02040503050406030204" pitchFamily="18" charset="0"/>
                          </a:rPr>
                          <m:t>+1</m:t>
                        </m:r>
                      </m:sub>
                    </m:sSub>
                    <m:r>
                      <a:rPr lang="zh-CN" altLang="en-US" sz="1600" i="1" smtClean="0">
                        <a:latin typeface="Cambria Math" panose="02040503050406030204" pitchFamily="18" charset="0"/>
                      </a:rPr>
                      <m:t>=</m:t>
                    </m:r>
                    <m:sSub>
                      <m:sSubPr>
                        <m:ctrlPr>
                          <a:rPr lang="zh-CN" altLang="en-US" sz="1600" i="1" smtClean="0">
                            <a:solidFill>
                              <a:srgbClr val="836967"/>
                            </a:solidFill>
                            <a:latin typeface="Cambria Math" panose="02040503050406030204" pitchFamily="18" charset="0"/>
                          </a:rPr>
                        </m:ctrlPr>
                      </m:sSubPr>
                      <m:e>
                        <m:r>
                          <a:rPr lang="zh-CN" altLang="en-US" sz="1600" i="1" smtClean="0">
                            <a:latin typeface="Cambria Math" panose="02040503050406030204" pitchFamily="18" charset="0"/>
                          </a:rPr>
                          <m:t>𝑅</m:t>
                        </m:r>
                      </m:e>
                      <m:sub>
                        <m:r>
                          <a:rPr lang="zh-CN" altLang="en-US" sz="1600" i="1" smtClean="0">
                            <a:latin typeface="Cambria Math" panose="02040503050406030204" pitchFamily="18" charset="0"/>
                          </a:rPr>
                          <m:t>𝑛</m:t>
                        </m:r>
                      </m:sub>
                    </m:sSub>
                    <m:r>
                      <a:rPr lang="zh-CN" altLang="en-US" sz="1600" i="1" smtClean="0">
                        <a:latin typeface="Cambria Math" panose="02040503050406030204" pitchFamily="18" charset="0"/>
                      </a:rPr>
                      <m:t>+</m:t>
                    </m:r>
                    <m:r>
                      <a:rPr kumimoji="1" lang="en-US" altLang="zh-CN" sz="1600" i="1">
                        <a:latin typeface="Cambria Math" panose="02040503050406030204" pitchFamily="18" charset="0"/>
                      </a:rPr>
                      <m:t> </m:t>
                    </m:r>
                    <m:f>
                      <m:fPr>
                        <m:ctrlPr>
                          <a:rPr kumimoji="1" lang="en-US" altLang="zh-CN" sz="1600" i="1">
                            <a:latin typeface="Cambria Math" panose="02040503050406030204" pitchFamily="18" charset="0"/>
                          </a:rPr>
                        </m:ctrlPr>
                      </m:fPr>
                      <m:num>
                        <m:sSub>
                          <m:sSubPr>
                            <m:ctrlPr>
                              <a:rPr kumimoji="1" lang="en-US" altLang="zh-CN" sz="1600" i="1">
                                <a:latin typeface="Cambria Math" panose="02040503050406030204" pitchFamily="18" charset="0"/>
                              </a:rPr>
                            </m:ctrlPr>
                          </m:sSubPr>
                          <m:e>
                            <m:r>
                              <a:rPr kumimoji="1" lang="en-US" altLang="zh-CN" sz="1600" i="1">
                                <a:latin typeface="Cambria Math" panose="02040503050406030204" pitchFamily="18" charset="0"/>
                              </a:rPr>
                              <m:t>𝑉</m:t>
                            </m:r>
                          </m:e>
                          <m:sub>
                            <m:r>
                              <a:rPr kumimoji="1" lang="en-US" altLang="zh-CN" sz="1600" i="1">
                                <a:latin typeface="Cambria Math" panose="02040503050406030204" pitchFamily="18" charset="0"/>
                              </a:rPr>
                              <m:t>𝑚</m:t>
                            </m:r>
                          </m:sub>
                        </m:sSub>
                        <m:r>
                          <a:rPr kumimoji="1" lang="en-US" altLang="zh-CN" sz="1600" i="1">
                            <a:latin typeface="Cambria Math" panose="02040503050406030204" pitchFamily="18" charset="0"/>
                          </a:rPr>
                          <m:t>𝐷</m:t>
                        </m:r>
                      </m:num>
                      <m:den>
                        <m:r>
                          <a:rPr kumimoji="1" lang="en-US" altLang="zh-CN" sz="1600" i="1">
                            <a:latin typeface="Cambria Math" panose="02040503050406030204" pitchFamily="18" charset="0"/>
                          </a:rPr>
                          <m:t>2</m:t>
                        </m:r>
                        <m:r>
                          <a:rPr kumimoji="1" lang="en-US" altLang="zh-CN" sz="1600" i="1">
                            <a:latin typeface="Cambria Math" panose="02040503050406030204" pitchFamily="18" charset="0"/>
                          </a:rPr>
                          <m:t>𝜋</m:t>
                        </m:r>
                        <m:sSub>
                          <m:sSubPr>
                            <m:ctrlPr>
                              <a:rPr kumimoji="1" lang="en-US" altLang="zh-CN" sz="1600" b="0" i="1" smtClean="0">
                                <a:latin typeface="Cambria Math" panose="02040503050406030204" pitchFamily="18" charset="0"/>
                              </a:rPr>
                            </m:ctrlPr>
                          </m:sSubPr>
                          <m:e>
                            <m:r>
                              <a:rPr kumimoji="1" lang="en-US" altLang="zh-CN" sz="1600" i="1">
                                <a:latin typeface="Cambria Math" panose="02040503050406030204" pitchFamily="18" charset="0"/>
                              </a:rPr>
                              <m:t>𝑅</m:t>
                            </m:r>
                          </m:e>
                          <m:sub>
                            <m:r>
                              <a:rPr kumimoji="1" lang="en-US" altLang="zh-CN" sz="1600" b="0" i="1" smtClean="0">
                                <a:latin typeface="Cambria Math" panose="02040503050406030204" pitchFamily="18" charset="0"/>
                              </a:rPr>
                              <m:t>𝑛</m:t>
                            </m:r>
                          </m:sub>
                        </m:sSub>
                      </m:den>
                    </m:f>
                    <m:r>
                      <a:rPr kumimoji="1" lang="en-US" altLang="zh-CN" sz="1600" i="1">
                        <a:latin typeface="Cambria Math" panose="02040503050406030204" pitchFamily="18" charset="0"/>
                      </a:rPr>
                      <m:t>∮</m:t>
                    </m:r>
                    <m:r>
                      <m:rPr>
                        <m:sty m:val="p"/>
                      </m:rPr>
                      <a:rPr kumimoji="1" lang="en-US" altLang="zh-CN" sz="1600">
                        <a:latin typeface="Cambria Math" panose="02040503050406030204" pitchFamily="18" charset="0"/>
                      </a:rPr>
                      <m:t>∇</m:t>
                    </m:r>
                    <m:r>
                      <a:rPr kumimoji="1" lang="en-US" altLang="zh-CN" sz="1600" i="1">
                        <a:latin typeface="Cambria Math" panose="02040503050406030204" pitchFamily="18" charset="0"/>
                      </a:rPr>
                      <m:t>𝐶</m:t>
                    </m:r>
                    <m:r>
                      <a:rPr kumimoji="1" lang="en-US" altLang="zh-CN" sz="1600" i="1" smtClean="0">
                        <a:latin typeface="Cambria Math" panose="02040503050406030204" pitchFamily="18" charset="0"/>
                      </a:rPr>
                      <m:t>⋅</m:t>
                    </m:r>
                    <m:r>
                      <a:rPr kumimoji="1" lang="en-US" altLang="zh-CN" sz="1600" b="0" i="1" smtClean="0">
                        <a:latin typeface="Cambria Math" panose="02040503050406030204" pitchFamily="18" charset="0"/>
                      </a:rPr>
                      <m:t> </m:t>
                    </m:r>
                    <m:r>
                      <a:rPr kumimoji="1" lang="en-US" altLang="zh-CN" sz="1600" i="1">
                        <a:latin typeface="Cambria Math" panose="02040503050406030204" pitchFamily="18" charset="0"/>
                      </a:rPr>
                      <m:t>𝑑</m:t>
                    </m:r>
                    <m:r>
                      <a:rPr kumimoji="1" lang="en-US" altLang="zh-CN" sz="1600" b="1" i="1">
                        <a:latin typeface="Cambria Math" panose="02040503050406030204" pitchFamily="18" charset="0"/>
                      </a:rPr>
                      <m:t>𝒔</m:t>
                    </m:r>
                    <m:r>
                      <a:rPr kumimoji="1" lang="en-US" altLang="zh-CN" sz="1600" b="0" i="0" smtClean="0">
                        <a:latin typeface="Cambria Math" panose="02040503050406030204" pitchFamily="18" charset="0"/>
                      </a:rPr>
                      <m:t>  </m:t>
                    </m:r>
                    <m:r>
                      <a:rPr kumimoji="1" lang="en-US" altLang="zh-CN" sz="1600" b="0" i="1" smtClean="0">
                        <a:latin typeface="Cambria Math" panose="02040503050406030204" pitchFamily="18" charset="0"/>
                      </a:rPr>
                      <m:t>⋅</m:t>
                    </m:r>
                    <m:r>
                      <m:rPr>
                        <m:sty m:val="p"/>
                      </m:rPr>
                      <a:rPr lang="zh-CN" altLang="en-US" sz="1600" i="0" smtClean="0">
                        <a:latin typeface="Cambria Math" panose="02040503050406030204" pitchFamily="18" charset="0"/>
                      </a:rPr>
                      <m:t>Δ</m:t>
                    </m:r>
                    <m:r>
                      <m:rPr>
                        <m:sty m:val="p"/>
                      </m:rPr>
                      <a:rPr lang="en-US" altLang="zh-CN" sz="1600" i="0">
                        <a:latin typeface="Cambria Math" panose="02040503050406030204" pitchFamily="18" charset="0"/>
                      </a:rPr>
                      <m:t>t</m:t>
                    </m:r>
                  </m:oMath>
                </a14:m>
                <a:endParaRPr lang="zh-CN" altLang="en-US" sz="1600" dirty="0"/>
              </a:p>
            </p:txBody>
          </p:sp>
        </mc:Choice>
        <mc:Fallback>
          <p:sp>
            <p:nvSpPr>
              <p:cNvPr id="29" name="文本框 28">
                <a:extLst>
                  <a:ext uri="{FF2B5EF4-FFF2-40B4-BE49-F238E27FC236}">
                    <a16:creationId xmlns:a16="http://schemas.microsoft.com/office/drawing/2014/main" id="{CEE7B54B-FE2B-44D7-9B49-49EEC29CF137}"/>
                  </a:ext>
                </a:extLst>
              </p:cNvPr>
              <p:cNvSpPr txBox="1">
                <a:spLocks noRot="1" noChangeAspect="1" noMove="1" noResize="1" noEditPoints="1" noAdjustHandles="1" noChangeArrowheads="1" noChangeShapeType="1" noTextEdit="1"/>
              </p:cNvSpPr>
              <p:nvPr/>
            </p:nvSpPr>
            <p:spPr>
              <a:xfrm>
                <a:off x="229277" y="5672208"/>
                <a:ext cx="5451856" cy="380104"/>
              </a:xfrm>
              <a:prstGeom prst="rect">
                <a:avLst/>
              </a:prstGeom>
              <a:blipFill>
                <a:blip r:embed="rId7"/>
                <a:stretch>
                  <a:fillRect l="-2349" t="-1587" r="-112" b="-111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0" name="文本框 29">
                <a:extLst>
                  <a:ext uri="{FF2B5EF4-FFF2-40B4-BE49-F238E27FC236}">
                    <a16:creationId xmlns:a16="http://schemas.microsoft.com/office/drawing/2014/main" id="{8C746FFB-6974-4DAF-87E5-2F3079333563}"/>
                  </a:ext>
                </a:extLst>
              </p:cNvPr>
              <p:cNvSpPr txBox="1"/>
              <p:nvPr/>
            </p:nvSpPr>
            <p:spPr>
              <a:xfrm>
                <a:off x="804907" y="4803828"/>
                <a:ext cx="1912892" cy="46750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1600" b="0" i="1" smtClean="0">
                              <a:latin typeface="Cambria Math" panose="02040503050406030204" pitchFamily="18" charset="0"/>
                            </a:rPr>
                          </m:ctrlPr>
                        </m:fPr>
                        <m:num>
                          <m:r>
                            <a:rPr kumimoji="1" lang="en-US" altLang="zh-CN" sz="1600" b="0" i="1" smtClean="0">
                              <a:latin typeface="Cambria Math" panose="02040503050406030204" pitchFamily="18" charset="0"/>
                            </a:rPr>
                            <m:t>𝑑𝑅</m:t>
                          </m:r>
                        </m:num>
                        <m:den>
                          <m:r>
                            <a:rPr kumimoji="1" lang="en-US" altLang="zh-CN" sz="1600" b="0" i="1" smtClean="0">
                              <a:latin typeface="Cambria Math" panose="02040503050406030204" pitchFamily="18" charset="0"/>
                            </a:rPr>
                            <m:t>𝑑𝑡</m:t>
                          </m:r>
                        </m:den>
                      </m:f>
                      <m:r>
                        <a:rPr kumimoji="1" lang="en-US" altLang="zh-CN" sz="1600" b="0" i="1" smtClean="0">
                          <a:latin typeface="Cambria Math" panose="02040503050406030204" pitchFamily="18" charset="0"/>
                        </a:rPr>
                        <m:t> = </m:t>
                      </m:r>
                      <m:f>
                        <m:fPr>
                          <m:ctrlPr>
                            <a:rPr kumimoji="1" lang="en-US" altLang="zh-CN" sz="1600" b="0" i="1" smtClean="0">
                              <a:latin typeface="Cambria Math" panose="02040503050406030204" pitchFamily="18" charset="0"/>
                            </a:rPr>
                          </m:ctrlPr>
                        </m:fPr>
                        <m:num>
                          <m:sSub>
                            <m:sSubPr>
                              <m:ctrlPr>
                                <a:rPr kumimoji="1" lang="en-US" altLang="zh-CN" sz="1600" b="0" i="1" smtClean="0">
                                  <a:latin typeface="Cambria Math" panose="02040503050406030204" pitchFamily="18" charset="0"/>
                                </a:rPr>
                              </m:ctrlPr>
                            </m:sSubPr>
                            <m:e>
                              <m:r>
                                <a:rPr kumimoji="1" lang="en-US" altLang="zh-CN" sz="1600" b="0" i="1" smtClean="0">
                                  <a:latin typeface="Cambria Math" panose="02040503050406030204" pitchFamily="18" charset="0"/>
                                </a:rPr>
                                <m:t>𝑉</m:t>
                              </m:r>
                            </m:e>
                            <m:sub>
                              <m:r>
                                <a:rPr kumimoji="1" lang="en-US" altLang="zh-CN" sz="1600" b="0" i="1" smtClean="0">
                                  <a:latin typeface="Cambria Math" panose="02040503050406030204" pitchFamily="18" charset="0"/>
                                </a:rPr>
                                <m:t>𝑚</m:t>
                              </m:r>
                            </m:sub>
                          </m:sSub>
                          <m:r>
                            <a:rPr kumimoji="1" lang="en-US" altLang="zh-CN" sz="1600" b="0" i="1" smtClean="0">
                              <a:latin typeface="Cambria Math" panose="02040503050406030204" pitchFamily="18" charset="0"/>
                            </a:rPr>
                            <m:t>𝐷</m:t>
                          </m:r>
                        </m:num>
                        <m:den>
                          <m:r>
                            <a:rPr kumimoji="1" lang="en-US" altLang="zh-CN" sz="1600" b="0" i="1" smtClean="0">
                              <a:latin typeface="Cambria Math" panose="02040503050406030204" pitchFamily="18" charset="0"/>
                            </a:rPr>
                            <m:t>2</m:t>
                          </m:r>
                          <m:r>
                            <a:rPr kumimoji="1" lang="en-US" altLang="zh-CN" sz="1600" b="0" i="1" smtClean="0">
                              <a:latin typeface="Cambria Math" panose="02040503050406030204" pitchFamily="18" charset="0"/>
                            </a:rPr>
                            <m:t>𝜋</m:t>
                          </m:r>
                          <m:r>
                            <a:rPr kumimoji="1" lang="en-US" altLang="zh-CN" sz="1600" b="0" i="1" smtClean="0">
                              <a:latin typeface="Cambria Math" panose="02040503050406030204" pitchFamily="18" charset="0"/>
                            </a:rPr>
                            <m:t>𝑅</m:t>
                          </m:r>
                        </m:den>
                      </m:f>
                      <m:r>
                        <a:rPr kumimoji="1" lang="en-US" altLang="zh-CN" sz="1600" b="0" i="1" smtClean="0">
                          <a:latin typeface="Cambria Math" panose="02040503050406030204" pitchFamily="18" charset="0"/>
                        </a:rPr>
                        <m:t>∮</m:t>
                      </m:r>
                      <m:r>
                        <m:rPr>
                          <m:sty m:val="p"/>
                        </m:rPr>
                        <a:rPr kumimoji="1" lang="en-US" altLang="zh-CN" sz="1600" b="0" i="0" smtClean="0">
                          <a:latin typeface="Cambria Math" panose="02040503050406030204" pitchFamily="18" charset="0"/>
                        </a:rPr>
                        <m:t>∇</m:t>
                      </m:r>
                      <m:r>
                        <a:rPr kumimoji="1" lang="en-US" altLang="zh-CN" sz="1600" b="0" i="1" smtClean="0">
                          <a:latin typeface="Cambria Math" panose="02040503050406030204" pitchFamily="18" charset="0"/>
                        </a:rPr>
                        <m:t>𝐶</m:t>
                      </m:r>
                      <m:r>
                        <a:rPr kumimoji="1" lang="en-US" altLang="zh-CN" sz="1600" b="0" i="1" smtClean="0">
                          <a:latin typeface="Cambria Math" panose="02040503050406030204" pitchFamily="18" charset="0"/>
                        </a:rPr>
                        <m:t>⋅</m:t>
                      </m:r>
                      <m:r>
                        <a:rPr kumimoji="1" lang="en-US" altLang="zh-CN" sz="1600" b="0" i="1" smtClean="0">
                          <a:latin typeface="Cambria Math" panose="02040503050406030204" pitchFamily="18" charset="0"/>
                        </a:rPr>
                        <m:t>𝑑</m:t>
                      </m:r>
                      <m:r>
                        <a:rPr kumimoji="1" lang="en-US" altLang="zh-CN" sz="1600" b="1" i="1" smtClean="0">
                          <a:latin typeface="Cambria Math" panose="02040503050406030204" pitchFamily="18" charset="0"/>
                        </a:rPr>
                        <m:t>𝒔</m:t>
                      </m:r>
                    </m:oMath>
                  </m:oMathPara>
                </a14:m>
                <a:endParaRPr kumimoji="1" lang="zh-CN" altLang="en-US" sz="1600" b="1" dirty="0"/>
              </a:p>
            </p:txBody>
          </p:sp>
        </mc:Choice>
        <mc:Fallback>
          <p:sp>
            <p:nvSpPr>
              <p:cNvPr id="30" name="文本框 29">
                <a:extLst>
                  <a:ext uri="{FF2B5EF4-FFF2-40B4-BE49-F238E27FC236}">
                    <a16:creationId xmlns:a16="http://schemas.microsoft.com/office/drawing/2014/main" id="{8C746FFB-6974-4DAF-87E5-2F3079333563}"/>
                  </a:ext>
                </a:extLst>
              </p:cNvPr>
              <p:cNvSpPr txBox="1">
                <a:spLocks noRot="1" noChangeAspect="1" noMove="1" noResize="1" noEditPoints="1" noAdjustHandles="1" noChangeArrowheads="1" noChangeShapeType="1" noTextEdit="1"/>
              </p:cNvSpPr>
              <p:nvPr/>
            </p:nvSpPr>
            <p:spPr>
              <a:xfrm>
                <a:off x="804907" y="4803828"/>
                <a:ext cx="1912892" cy="467500"/>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46884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963105-BD2C-4E78-875E-4E225797A103}"/>
              </a:ext>
            </a:extLst>
          </p:cNvPr>
          <p:cNvSpPr>
            <a:spLocks noGrp="1"/>
          </p:cNvSpPr>
          <p:nvPr>
            <p:ph type="ctrTitle"/>
          </p:nvPr>
        </p:nvSpPr>
        <p:spPr/>
        <p:txBody>
          <a:bodyPr/>
          <a:lstStyle/>
          <a:p>
            <a:endParaRPr lang="zh-CN" altLang="en-US"/>
          </a:p>
        </p:txBody>
      </p:sp>
      <p:sp>
        <p:nvSpPr>
          <p:cNvPr id="3" name="副标题 2">
            <a:extLst>
              <a:ext uri="{FF2B5EF4-FFF2-40B4-BE49-F238E27FC236}">
                <a16:creationId xmlns:a16="http://schemas.microsoft.com/office/drawing/2014/main" id="{C74B289C-4767-4E3F-8B76-6144AC6CE600}"/>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65333152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Words>
  <Application>Microsoft Office PowerPoint</Application>
  <PresentationFormat>宽屏</PresentationFormat>
  <Paragraphs>15</Paragraphs>
  <Slides>2</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vt:i4>
      </vt:variant>
    </vt:vector>
  </HeadingPairs>
  <TitlesOfParts>
    <vt:vector size="9" baseType="lpstr">
      <vt:lpstr>等线</vt:lpstr>
      <vt:lpstr>等线 Light</vt:lpstr>
      <vt:lpstr>微软雅黑</vt:lpstr>
      <vt:lpstr>Arial</vt:lpstr>
      <vt:lpstr>Cambria Math</vt:lpstr>
      <vt:lpstr>Times New Roman</vt:lpstr>
      <vt:lpstr>Office 主题​​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1</cp:revision>
  <dcterms:created xsi:type="dcterms:W3CDTF">2025-08-21T05:35:07Z</dcterms:created>
  <dcterms:modified xsi:type="dcterms:W3CDTF">2025-08-21T05:35:55Z</dcterms:modified>
</cp:coreProperties>
</file>