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A73E-547C-439F-B0EB-A91592772AC9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6E1D-F08F-427C-A9E6-8D4D4C906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0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A73E-547C-439F-B0EB-A91592772AC9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6E1D-F08F-427C-A9E6-8D4D4C906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09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A73E-547C-439F-B0EB-A91592772AC9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6E1D-F08F-427C-A9E6-8D4D4C906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03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A73E-547C-439F-B0EB-A91592772AC9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6E1D-F08F-427C-A9E6-8D4D4C906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61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A73E-547C-439F-B0EB-A91592772AC9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6E1D-F08F-427C-A9E6-8D4D4C906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89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A73E-547C-439F-B0EB-A91592772AC9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6E1D-F08F-427C-A9E6-8D4D4C906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12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A73E-547C-439F-B0EB-A91592772AC9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6E1D-F08F-427C-A9E6-8D4D4C906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09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A73E-547C-439F-B0EB-A91592772AC9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6E1D-F08F-427C-A9E6-8D4D4C906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78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A73E-547C-439F-B0EB-A91592772AC9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6E1D-F08F-427C-A9E6-8D4D4C906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01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A73E-547C-439F-B0EB-A91592772AC9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6E1D-F08F-427C-A9E6-8D4D4C906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6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A73E-547C-439F-B0EB-A91592772AC9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6E1D-F08F-427C-A9E6-8D4D4C906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83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9A73E-547C-439F-B0EB-A91592772AC9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E6E1D-F08F-427C-A9E6-8D4D4C906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51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603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681" y="1338090"/>
            <a:ext cx="6093490" cy="49779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71714" y="459571"/>
            <a:ext cx="739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insdel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9185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897" y="814387"/>
            <a:ext cx="5915025" cy="52292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01887" y="445055"/>
            <a:ext cx="69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novel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440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28" y="1183351"/>
            <a:ext cx="7411863" cy="419498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15792" y="567636"/>
            <a:ext cx="726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&lt;P</a:t>
            </a:r>
            <a:r>
              <a:rPr lang="zh-TW" altLang="en-US" dirty="0" smtClean="0"/>
              <a:t>re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2154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45" y="617653"/>
            <a:ext cx="6904327" cy="566612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134" y="248321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span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160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69" y="313632"/>
            <a:ext cx="5600700" cy="58483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10117" y="411599"/>
            <a:ext cx="548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text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2202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431" y="945485"/>
            <a:ext cx="5569787" cy="43367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64162" y="251752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9020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269" y="715068"/>
            <a:ext cx="5305425" cy="4895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99491" y="600887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ulol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8869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9595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1457325"/>
            <a:ext cx="4210050" cy="39433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25607" y="783767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audio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5441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10" y="1655109"/>
            <a:ext cx="4555461" cy="4362872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4305993" y="2759825"/>
            <a:ext cx="1255222" cy="39901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929" y="2203008"/>
            <a:ext cx="3924299" cy="16335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4031" y="326566"/>
            <a:ext cx="91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iframe1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630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131" y="470013"/>
            <a:ext cx="6034731" cy="593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1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3290" y="467883"/>
            <a:ext cx="91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iframe2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174" y="837215"/>
            <a:ext cx="7300393" cy="483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30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77" y="972589"/>
            <a:ext cx="4379158" cy="40592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34809" y="467883"/>
            <a:ext cx="91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iframe3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520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34809" y="467883"/>
            <a:ext cx="91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iframe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41" y="1286933"/>
            <a:ext cx="11305532" cy="446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51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25" y="1046536"/>
            <a:ext cx="5849044" cy="525378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21559" y="418007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object1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3536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940" y="1293233"/>
            <a:ext cx="7553758" cy="423870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46250" y="725578"/>
            <a:ext cx="965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object2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2444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26" y="1404852"/>
            <a:ext cx="8641610" cy="33823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65376" y="592574"/>
            <a:ext cx="919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redirect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9711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375" y="225048"/>
            <a:ext cx="6200775" cy="63912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32935" y="492821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video1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2946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5" y="1420091"/>
            <a:ext cx="10296525" cy="42672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32935" y="492821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video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8130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0797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980" y="1113299"/>
            <a:ext cx="4849091" cy="416718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22299" y="506470"/>
            <a:ext cx="820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button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727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02029" y="365760"/>
            <a:ext cx="3405447" cy="428105"/>
          </a:xfrm>
        </p:spPr>
        <p:txBody>
          <a:bodyPr/>
          <a:lstStyle/>
          <a:p>
            <a:r>
              <a:rPr lang="en-US" altLang="zh-TW" dirty="0" err="1" smtClean="0"/>
              <a:t>blockquote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288" y="1424247"/>
            <a:ext cx="9787789" cy="365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73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71" y="1581923"/>
            <a:ext cx="8104129" cy="520126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983988" y="966647"/>
            <a:ext cx="87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fieldset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7949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228600"/>
            <a:ext cx="9648825" cy="64008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6337" y="384756"/>
            <a:ext cx="636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form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728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044" y="1384501"/>
            <a:ext cx="4486275" cy="42386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88491" y="625825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labe</a:t>
            </a:r>
            <a:r>
              <a:rPr lang="en-US" altLang="zh-TW" dirty="0" smtClean="0"/>
              <a:t>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1111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406495"/>
            <a:ext cx="7391400" cy="37623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34521" y="875207"/>
            <a:ext cx="1055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optgroup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82" y="1406495"/>
            <a:ext cx="2895600" cy="224790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0800000">
            <a:off x="3816025" y="2364105"/>
            <a:ext cx="658232" cy="33267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875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067" y="1298175"/>
            <a:ext cx="8314978" cy="48916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6476" y="484509"/>
            <a:ext cx="13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</a:t>
            </a:r>
            <a:r>
              <a:rPr lang="zh-TW" altLang="en-US" dirty="0" smtClean="0"/>
              <a:t>hone</a:t>
            </a:r>
            <a:r>
              <a:rPr lang="en-US" altLang="zh-TW" dirty="0" smtClean="0"/>
              <a:t>_from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339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-3771206" y="172228"/>
            <a:ext cx="9144000" cy="1655762"/>
          </a:xfrm>
        </p:spPr>
        <p:txBody>
          <a:bodyPr/>
          <a:lstStyle/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086" y="1472390"/>
            <a:ext cx="50958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3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-3455324" y="360074"/>
            <a:ext cx="9144000" cy="1655762"/>
          </a:xfrm>
        </p:spPr>
        <p:txBody>
          <a:bodyPr/>
          <a:lstStyle/>
          <a:p>
            <a:r>
              <a:rPr lang="en-US" altLang="zh-TW" dirty="0" smtClean="0"/>
              <a:t>&lt;Dl&gt;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858837"/>
            <a:ext cx="91059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6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-3214255" y="576206"/>
            <a:ext cx="9144000" cy="1655762"/>
          </a:xfrm>
        </p:spPr>
        <p:txBody>
          <a:bodyPr/>
          <a:lstStyle/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hr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054" y="0"/>
            <a:ext cx="4467225" cy="713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3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-3156065" y="260322"/>
            <a:ext cx="9144000" cy="1655762"/>
          </a:xfrm>
        </p:spPr>
        <p:txBody>
          <a:bodyPr/>
          <a:lstStyle/>
          <a:p>
            <a:r>
              <a:rPr lang="en-US" altLang="zh-TW" dirty="0" smtClean="0"/>
              <a:t>hyperlink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492" y="853016"/>
            <a:ext cx="6852708" cy="605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4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-1884218" y="260322"/>
            <a:ext cx="9144000" cy="1655762"/>
          </a:xfrm>
        </p:spPr>
        <p:txBody>
          <a:bodyPr/>
          <a:lstStyle/>
          <a:p>
            <a:r>
              <a:rPr lang="en-US" altLang="zh-TW" dirty="0" smtClean="0"/>
              <a:t>hyperlink2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446" y="1088203"/>
            <a:ext cx="7261754" cy="55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9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162050"/>
            <a:ext cx="9115425" cy="45339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5279" y="334880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inner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302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90</Words>
  <Application>Microsoft Office PowerPoint</Application>
  <PresentationFormat>寬螢幕</PresentationFormat>
  <Paragraphs>33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9" baseType="lpstr">
      <vt:lpstr>新細明體</vt:lpstr>
      <vt:lpstr>Arial</vt:lpstr>
      <vt:lpstr>Calibri</vt:lpstr>
      <vt:lpstr>Calibri Light</vt:lpstr>
      <vt:lpstr>Office 佈景主題</vt:lpstr>
      <vt:lpstr>CH3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CH5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CH6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CH3</dc:title>
  <dc:creator>owner</dc:creator>
  <cp:lastModifiedBy>owner</cp:lastModifiedBy>
  <cp:revision>9</cp:revision>
  <dcterms:created xsi:type="dcterms:W3CDTF">2021-03-10T01:53:58Z</dcterms:created>
  <dcterms:modified xsi:type="dcterms:W3CDTF">2021-03-10T04:01:19Z</dcterms:modified>
</cp:coreProperties>
</file>