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64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76544-44C7-483E-BE55-5DB2A824C538}" type="datetimeFigureOut">
              <a:rPr lang="zh-TW" altLang="en-US" smtClean="0"/>
              <a:t>2021/3/17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F08B5-A76B-41AB-B436-8CADF7212C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6944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76544-44C7-483E-BE55-5DB2A824C538}" type="datetimeFigureOut">
              <a:rPr lang="zh-TW" altLang="en-US" smtClean="0"/>
              <a:t>2021/3/17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F08B5-A76B-41AB-B436-8CADF7212C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6479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76544-44C7-483E-BE55-5DB2A824C538}" type="datetimeFigureOut">
              <a:rPr lang="zh-TW" altLang="en-US" smtClean="0"/>
              <a:t>2021/3/17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F08B5-A76B-41AB-B436-8CADF7212C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6108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76544-44C7-483E-BE55-5DB2A824C538}" type="datetimeFigureOut">
              <a:rPr lang="zh-TW" altLang="en-US" smtClean="0"/>
              <a:t>2021/3/17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F08B5-A76B-41AB-B436-8CADF7212C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7869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76544-44C7-483E-BE55-5DB2A824C538}" type="datetimeFigureOut">
              <a:rPr lang="zh-TW" altLang="en-US" smtClean="0"/>
              <a:t>2021/3/17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F08B5-A76B-41AB-B436-8CADF7212C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4969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76544-44C7-483E-BE55-5DB2A824C538}" type="datetimeFigureOut">
              <a:rPr lang="zh-TW" altLang="en-US" smtClean="0"/>
              <a:t>2021/3/17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F08B5-A76B-41AB-B436-8CADF7212C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3347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76544-44C7-483E-BE55-5DB2A824C538}" type="datetimeFigureOut">
              <a:rPr lang="zh-TW" altLang="en-US" smtClean="0"/>
              <a:t>2021/3/17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F08B5-A76B-41AB-B436-8CADF7212C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6832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76544-44C7-483E-BE55-5DB2A824C538}" type="datetimeFigureOut">
              <a:rPr lang="zh-TW" altLang="en-US" smtClean="0"/>
              <a:t>2021/3/17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F08B5-A76B-41AB-B436-8CADF7212C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2995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76544-44C7-483E-BE55-5DB2A824C538}" type="datetimeFigureOut">
              <a:rPr lang="zh-TW" altLang="en-US" smtClean="0"/>
              <a:t>2021/3/17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F08B5-A76B-41AB-B436-8CADF7212C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5217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76544-44C7-483E-BE55-5DB2A824C538}" type="datetimeFigureOut">
              <a:rPr lang="zh-TW" altLang="en-US" smtClean="0"/>
              <a:t>2021/3/17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F08B5-A76B-41AB-B436-8CADF7212C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3340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76544-44C7-483E-BE55-5DB2A824C538}" type="datetimeFigureOut">
              <a:rPr lang="zh-TW" altLang="en-US" smtClean="0"/>
              <a:t>2021/3/17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F08B5-A76B-41AB-B436-8CADF7212C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3177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276544-44C7-483E-BE55-5DB2A824C538}" type="datetimeFigureOut">
              <a:rPr lang="zh-TW" altLang="en-US" smtClean="0"/>
              <a:t>2021/3/17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EF08B5-A76B-41AB-B436-8CADF7212C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7130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CH7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79001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ch9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48881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8805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1300" y="4246323"/>
            <a:ext cx="5600700" cy="2611677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600575"/>
            <a:ext cx="5429250" cy="2257425"/>
          </a:xfrm>
          <a:prstGeom prst="rect">
            <a:avLst/>
          </a:prstGeom>
        </p:spPr>
      </p:pic>
      <p:sp>
        <p:nvSpPr>
          <p:cNvPr id="6" name="向右箭號 5"/>
          <p:cNvSpPr/>
          <p:nvPr/>
        </p:nvSpPr>
        <p:spPr>
          <a:xfrm>
            <a:off x="5543289" y="5257799"/>
            <a:ext cx="933972" cy="588723"/>
          </a:xfrm>
          <a:prstGeom prst="rightArrow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1932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15264"/>
            <a:ext cx="6247045" cy="3042128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68110" y="0"/>
            <a:ext cx="10118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0" i="0" dirty="0" smtClean="0">
                <a:solidFill>
                  <a:srgbClr val="881280"/>
                </a:solidFill>
                <a:effectLst/>
                <a:latin typeface="Courier New" panose="02070309020205020404" pitchFamily="49" charset="0"/>
              </a:rPr>
              <a:t>button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2179529" y="1916482"/>
            <a:ext cx="2943616" cy="7085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0691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957" y="369332"/>
            <a:ext cx="6096000" cy="328612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0" y="0"/>
            <a:ext cx="873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0" i="0" dirty="0" smtClean="0">
                <a:solidFill>
                  <a:srgbClr val="881280"/>
                </a:solidFill>
                <a:effectLst/>
                <a:latin typeface="Courier New" panose="02070309020205020404" pitchFamily="49" charset="0"/>
              </a:rPr>
              <a:t>style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3569918" y="1728592"/>
            <a:ext cx="2354893" cy="4133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2254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8438" y="25052"/>
            <a:ext cx="9133562" cy="3131507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871881" y="717208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詩改顏色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6363222" y="901874"/>
            <a:ext cx="4196219" cy="7515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1785" y="3156559"/>
            <a:ext cx="9110216" cy="3701441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871881" y="4822613"/>
            <a:ext cx="11571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使用letter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83438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CH8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251060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2078" y="1177186"/>
            <a:ext cx="9148925" cy="4497104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072078" y="807854"/>
            <a:ext cx="14237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Color opacity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9419573" y="2580362"/>
            <a:ext cx="1603331" cy="1628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5407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5293" y="1979113"/>
            <a:ext cx="8756708" cy="4878888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634800" y="1609781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字型大小的設定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788343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6487" y="2452688"/>
            <a:ext cx="7439025" cy="178111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730156" y="2083356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字距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627019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23</Words>
  <Application>Microsoft Office PowerPoint</Application>
  <PresentationFormat>寬螢幕</PresentationFormat>
  <Paragraphs>10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7" baseType="lpstr">
      <vt:lpstr>新細明體</vt:lpstr>
      <vt:lpstr>Arial</vt:lpstr>
      <vt:lpstr>Calibri</vt:lpstr>
      <vt:lpstr>Calibri Light</vt:lpstr>
      <vt:lpstr>Courier New</vt:lpstr>
      <vt:lpstr>Office 佈景主題</vt:lpstr>
      <vt:lpstr>CH7</vt:lpstr>
      <vt:lpstr>PowerPoint 簡報</vt:lpstr>
      <vt:lpstr>PowerPoint 簡報</vt:lpstr>
      <vt:lpstr>PowerPoint 簡報</vt:lpstr>
      <vt:lpstr>PowerPoint 簡報</vt:lpstr>
      <vt:lpstr>CH8</vt:lpstr>
      <vt:lpstr>PowerPoint 簡報</vt:lpstr>
      <vt:lpstr>PowerPoint 簡報</vt:lpstr>
      <vt:lpstr>PowerPoint 簡報</vt:lpstr>
      <vt:lpstr>ch9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CH7</dc:title>
  <dc:creator>owner</dc:creator>
  <cp:lastModifiedBy>owner</cp:lastModifiedBy>
  <cp:revision>5</cp:revision>
  <dcterms:created xsi:type="dcterms:W3CDTF">2021-03-17T01:57:09Z</dcterms:created>
  <dcterms:modified xsi:type="dcterms:W3CDTF">2021-03-17T04:00:30Z</dcterms:modified>
</cp:coreProperties>
</file>