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08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0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8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96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8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6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30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98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07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28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7F4F-9D84-4B59-9BD9-E956F3F2FAC7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4C3B-2B22-4DAA-A0AA-094B703BF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1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01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662237"/>
            <a:ext cx="10753725" cy="15335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72836" y="133003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Background2(img.png)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47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64" y="2899755"/>
            <a:ext cx="8349267" cy="180524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213658" y="1105593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Background3(img.gif)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31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15" y="565265"/>
            <a:ext cx="5165580" cy="59482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80901" y="62345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Background4(img.gif)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25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06" y="1004336"/>
            <a:ext cx="4203643" cy="490474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47650" y="460437"/>
            <a:ext cx="190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Background-type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2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25" y="1121265"/>
            <a:ext cx="7528559" cy="20292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202" y="476196"/>
            <a:ext cx="1368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box_shadow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24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372812"/>
            <a:ext cx="10877550" cy="31813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4647" y="615142"/>
            <a:ext cx="10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Z-index</a:t>
            </a:r>
          </a:p>
        </p:txBody>
      </p:sp>
    </p:spTree>
    <p:extLst>
      <p:ext uri="{BB962C8B-B14F-4D97-AF65-F5344CB8AC3E}">
        <p14:creationId xmlns:p14="http://schemas.microsoft.com/office/powerpoint/2010/main" val="39633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72" y="1174499"/>
            <a:ext cx="9711172" cy="152713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82138" y="374073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overflow-auto</a:t>
            </a:r>
          </a:p>
        </p:txBody>
      </p:sp>
    </p:spTree>
    <p:extLst>
      <p:ext uri="{BB962C8B-B14F-4D97-AF65-F5344CB8AC3E}">
        <p14:creationId xmlns:p14="http://schemas.microsoft.com/office/powerpoint/2010/main" val="6708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" y="1473171"/>
            <a:ext cx="12002742" cy="203479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03025" y="714895"/>
            <a:ext cx="172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Padding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2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8873"/>
            <a:ext cx="9631795" cy="236912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734" y="426319"/>
            <a:ext cx="61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float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5323"/>
            <a:ext cx="9631795" cy="18147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709" y="1741275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float: left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92" y="4119541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Float:none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9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511618"/>
            <a:ext cx="6867525" cy="42005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22712" y="59020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Vertical-align</a:t>
            </a:r>
          </a:p>
        </p:txBody>
      </p:sp>
    </p:spTree>
    <p:extLst>
      <p:ext uri="{BB962C8B-B14F-4D97-AF65-F5344CB8AC3E}">
        <p14:creationId xmlns:p14="http://schemas.microsoft.com/office/powerpoint/2010/main" val="375504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70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81" y="1720562"/>
            <a:ext cx="9020175" cy="33337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2959" y="698270"/>
            <a:ext cx="226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Background1(img.jpg)</a:t>
            </a:r>
          </a:p>
        </p:txBody>
      </p:sp>
    </p:spTree>
    <p:extLst>
      <p:ext uri="{BB962C8B-B14F-4D97-AF65-F5344CB8AC3E}">
        <p14:creationId xmlns:p14="http://schemas.microsoft.com/office/powerpoint/2010/main" val="56945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</Words>
  <Application>Microsoft Office PowerPoint</Application>
  <PresentationFormat>寬螢幕</PresentationFormat>
  <Paragraphs>15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ch9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Ch10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ch9</dc:title>
  <dc:creator>owner</dc:creator>
  <cp:lastModifiedBy>owner</cp:lastModifiedBy>
  <cp:revision>5</cp:revision>
  <dcterms:created xsi:type="dcterms:W3CDTF">2021-03-24T02:47:08Z</dcterms:created>
  <dcterms:modified xsi:type="dcterms:W3CDTF">2021-03-24T03:56:37Z</dcterms:modified>
</cp:coreProperties>
</file>