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28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19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6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0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0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3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84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7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06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2246-10BA-4670-9EAF-824813269AC7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B8B5-2DCF-425A-A62A-400F2A95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95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9186" y="1282788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2021_03_03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33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85309" y="2762451"/>
            <a:ext cx="4760422" cy="2391439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CH4</a:t>
            </a:r>
          </a:p>
        </p:txBody>
      </p:sp>
    </p:spTree>
    <p:extLst>
      <p:ext uri="{BB962C8B-B14F-4D97-AF65-F5344CB8AC3E}">
        <p14:creationId xmlns:p14="http://schemas.microsoft.com/office/powerpoint/2010/main" val="40927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06" y="505777"/>
            <a:ext cx="3667125" cy="4200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78" y="141474"/>
            <a:ext cx="3409171" cy="49291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33556" y="897775"/>
            <a:ext cx="1995055" cy="121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14953" y="4006735"/>
            <a:ext cx="2136371" cy="798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564582" y="3657600"/>
            <a:ext cx="1803862" cy="2078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741622" y="257695"/>
            <a:ext cx="748145" cy="2480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16924" y="637953"/>
            <a:ext cx="748145" cy="2480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47949" y="3483034"/>
            <a:ext cx="2266603" cy="2078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47949" y="4073236"/>
            <a:ext cx="2136371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5906" y="1387577"/>
            <a:ext cx="2188239" cy="391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64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Ch3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4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92484" cy="36639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address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8" y="898033"/>
            <a:ext cx="3886200" cy="11715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68" y="2572010"/>
            <a:ext cx="7567787" cy="39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8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40721"/>
            <a:ext cx="2815244" cy="307426"/>
          </a:xfrm>
        </p:spPr>
        <p:txBody>
          <a:bodyPr>
            <a:normAutofit fontScale="90000"/>
          </a:bodyPr>
          <a:lstStyle/>
          <a:p>
            <a:r>
              <a:rPr lang="en-US" altLang="zh-TW" sz="3600" dirty="0" err="1" smtClean="0"/>
              <a:t>blockquote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6" y="1156767"/>
            <a:ext cx="8877300" cy="1285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96" y="3117705"/>
            <a:ext cx="10428762" cy="22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1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0713" y="135631"/>
            <a:ext cx="579119" cy="521075"/>
          </a:xfrm>
        </p:spPr>
        <p:txBody>
          <a:bodyPr/>
          <a:lstStyle/>
          <a:p>
            <a:r>
              <a:rPr lang="en-US" altLang="zh-TW" dirty="0" err="1" smtClean="0"/>
              <a:t>br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" y="926089"/>
            <a:ext cx="1271848" cy="29218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1031470"/>
            <a:ext cx="4436918" cy="50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2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7" y="1122218"/>
            <a:ext cx="8801100" cy="135255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5527" y="232755"/>
            <a:ext cx="520931" cy="486295"/>
          </a:xfrm>
        </p:spPr>
        <p:txBody>
          <a:bodyPr/>
          <a:lstStyle/>
          <a:p>
            <a:r>
              <a:rPr lang="en-US" altLang="zh-TW" dirty="0" smtClean="0"/>
              <a:t>dl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92" y="2841480"/>
            <a:ext cx="7234758" cy="35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1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7338" y="174567"/>
            <a:ext cx="529244" cy="453044"/>
          </a:xfrm>
        </p:spPr>
        <p:txBody>
          <a:bodyPr/>
          <a:lstStyle/>
          <a:p>
            <a:r>
              <a:rPr lang="en-US" altLang="zh-TW" dirty="0" err="1" smtClean="0"/>
              <a:t>hr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16" y="1283276"/>
            <a:ext cx="4772180" cy="30559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75" y="1124209"/>
            <a:ext cx="5840830" cy="35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3592" y="360075"/>
            <a:ext cx="1377143" cy="471198"/>
          </a:xfrm>
        </p:spPr>
        <p:txBody>
          <a:bodyPr>
            <a:normAutofit fontScale="92500"/>
          </a:bodyPr>
          <a:lstStyle/>
          <a:p>
            <a:r>
              <a:rPr lang="en-US" altLang="zh-TW" dirty="0" err="1" smtClean="0"/>
              <a:t>HyperLink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6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</Words>
  <Application>Microsoft Office PowerPoint</Application>
  <PresentationFormat>寬螢幕</PresentationFormat>
  <Paragraphs>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Ch3 </vt:lpstr>
      <vt:lpstr>address</vt:lpstr>
      <vt:lpstr>blockquote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5</cp:revision>
  <dcterms:created xsi:type="dcterms:W3CDTF">2021-03-03T02:05:28Z</dcterms:created>
  <dcterms:modified xsi:type="dcterms:W3CDTF">2021-03-03T04:02:57Z</dcterms:modified>
</cp:coreProperties>
</file>