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sldIdLst>
    <p:sldId id="815" r:id="rId5"/>
    <p:sldId id="835" r:id="rId6"/>
    <p:sldId id="837" r:id="rId7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15"/>
            <p14:sldId id="835"/>
            <p14:sldId id="8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1C1C1C"/>
    <a:srgbClr val="DEDEDE"/>
    <a:srgbClr val="66FFCC"/>
    <a:srgbClr val="3DF5A2"/>
    <a:srgbClr val="00FFFF"/>
    <a:srgbClr val="00FF40"/>
    <a:srgbClr val="CCFF99"/>
    <a:srgbClr val="007DFF"/>
    <a:srgbClr val="E0F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94694"/>
  </p:normalViewPr>
  <p:slideViewPr>
    <p:cSldViewPr snapToGrid="0">
      <p:cViewPr varScale="1">
        <p:scale>
          <a:sx n="161" d="100"/>
          <a:sy n="161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26/09/2022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5135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647477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4159485-7AE4-45B9-8FA2-4245C572E1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47161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71618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BA2A85-F5A5-40CB-8CFB-A4CA7F48FB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2859827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9EBAD47-34E4-47D3-9910-93487C768D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2859827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06B7CD0-4570-4635-8501-1A046809B7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47161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5CA2A06-7CE8-4E75-A56B-82FE138B99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47161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93DF219-8726-4FE6-ACA8-8555DF1D25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288766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75596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75596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288766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2918147"/>
            <a:ext cx="3050407" cy="996946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2918146"/>
            <a:ext cx="3060700" cy="996946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3330D8F-F406-4239-BD14-BDB3C3524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288766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75596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75596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288766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2918146"/>
            <a:ext cx="3050407" cy="1027427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2918145"/>
            <a:ext cx="3060700" cy="1027427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21E29A3-261D-427F-A973-D8567FCC2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005D89E-DBAE-4233-8CC0-564D99D82B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8FEF4E-CCE4-4360-B1B6-D1846D9FB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279C8D0-4D4B-46E6-A093-AA26110EA4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667355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B11900F-F201-413F-A0E9-DCB737E5E7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1305BB0-18FF-413B-991B-B3F367226C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0776CAF-7BB1-442F-AFD0-0CC93E3B98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24EF4B2-5516-4EBF-952C-176BEE102D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D814B04-8646-42EE-A8B6-15C653950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0E61499-13A6-4CC2-A5F3-B3B8D17EDA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0BC721-11C8-4B89-921E-415C02BFB6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B24F20-959B-4575-AD4E-903EC8FC83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68F3CBAF-880C-46A8-924A-77E6E80664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F96A898-14CA-4038-AD84-F1ADFC52F1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8BD8C7B-D1CF-48FF-BA89-37ACCB7F45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23A289C-F0E1-44CB-A738-0CE1232E12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46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46234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CC8E698-6729-44C4-93C8-C14F9B65AD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463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4632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32C259D-51A0-497F-899E-DDE31132B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348537"/>
            <a:ext cx="1692000" cy="701304"/>
          </a:xfrm>
        </p:spPr>
        <p:txBody>
          <a:bodyPr/>
          <a:lstStyle>
            <a:lvl1pPr algn="ctr"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name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EE4AA6-C375-4A82-9820-15E9C81737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E667011-FA77-499D-AD1E-64A45A637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F84D69E-A3D4-458E-911B-06718531DD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93413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 userDrawn="1">
          <p15:clr>
            <a:srgbClr val="FBAE40"/>
          </p15:clr>
        </p15:guide>
        <p15:guide id="7" pos="1338" userDrawn="1">
          <p15:clr>
            <a:srgbClr val="FBAE40"/>
          </p15:clr>
        </p15:guide>
        <p15:guide id="8" pos="2721" userDrawn="1">
          <p15:clr>
            <a:srgbClr val="FBAE40"/>
          </p15:clr>
        </p15:guide>
        <p15:guide id="9" pos="3039" userDrawn="1">
          <p15:clr>
            <a:srgbClr val="FBAE40"/>
          </p15:clr>
        </p15:guide>
        <p15:guide id="10" pos="4105" userDrawn="1">
          <p15:clr>
            <a:srgbClr val="FBAE40"/>
          </p15:clr>
        </p15:guide>
        <p15:guide id="11" pos="442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2DAB8DF6-73B0-465A-A5B5-63EB5EAE6B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9" name="Title 7">
            <a:extLst>
              <a:ext uri="{FF2B5EF4-FFF2-40B4-BE49-F238E27FC236}">
                <a16:creationId xmlns:a16="http://schemas.microsoft.com/office/drawing/2014/main" id="{05F97DA4-1BA5-411A-8D02-EE02B66C0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348537"/>
            <a:ext cx="1692000" cy="701304"/>
          </a:xfrm>
        </p:spPr>
        <p:txBody>
          <a:bodyPr/>
          <a:lstStyle>
            <a:lvl1pPr algn="ctr"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name</a:t>
            </a:r>
            <a:endParaRPr lang="en-GB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6AF3E9D-4783-429D-B30A-761E095F50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BE3E3404-208A-4DD2-9535-DC848B6F64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61F8FE1-CD88-4A6E-AA63-E5E538534D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891434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 userDrawn="1">
          <p15:clr>
            <a:srgbClr val="FBAE40"/>
          </p15:clr>
        </p15:guide>
        <p15:guide id="7" pos="1655" userDrawn="1">
          <p15:clr>
            <a:srgbClr val="FBAE40"/>
          </p15:clr>
        </p15:guide>
        <p15:guide id="8" pos="2721" userDrawn="1">
          <p15:clr>
            <a:srgbClr val="FBAE40"/>
          </p15:clr>
        </p15:guide>
        <p15:guide id="9" pos="3039" userDrawn="1">
          <p15:clr>
            <a:srgbClr val="FBAE40"/>
          </p15:clr>
        </p15:guide>
        <p15:guide id="10" pos="4105" userDrawn="1">
          <p15:clr>
            <a:srgbClr val="FBAE40"/>
          </p15:clr>
        </p15:guide>
        <p15:guide id="11" pos="442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6517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B4D4097-D820-455D-BFF2-4B93A32A0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6532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509D5B4-5119-49ED-9F2E-D5F0788F78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B8EAE4E5-3EF4-4C1D-9538-5ED13CF19A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BB76D589-AA32-43A1-A7B0-621518296B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B891818-4ED4-4A45-AEF7-52288116F0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F432F87-EEAF-43E3-AFBE-25C2FE8A76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73D670F-CBE0-4F9F-96EF-DE9DDBD403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2132913-DA7D-43E3-ADE8-E4DB7C71A0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5189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282867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8131419-8C2D-4FE1-B37E-5219BA60F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50"/>
            <a:ext cx="3921124" cy="284010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5189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756BBBC-A80F-4FE4-993F-42604B5505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47162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7162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B519745-94D5-41E2-B1E1-259B0EAECF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54" r:id="rId33"/>
    <p:sldLayoutId id="2147483953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-turing-way.netlify.app/welcome" TargetMode="Externa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4018-6F7D-4AE0-9E3C-6E978A44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43669"/>
            <a:ext cx="6947010" cy="1462555"/>
          </a:xfrm>
        </p:spPr>
        <p:txBody>
          <a:bodyPr/>
          <a:lstStyle/>
          <a:p>
            <a:r>
              <a:rPr lang="en-GB" i="1" dirty="0"/>
              <a:t>Connections</a:t>
            </a:r>
            <a:r>
              <a:rPr lang="en-GB" dirty="0"/>
              <a:t> workshop</a:t>
            </a:r>
            <a:br>
              <a:rPr lang="en-GB" dirty="0"/>
            </a:br>
            <a:r>
              <a:rPr lang="en-GB" dirty="0"/>
              <a:t>RSE/RDS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Wrapping Up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11839-8713-4F8C-A977-6B080348CF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4469335"/>
            <a:ext cx="5220072" cy="454025"/>
          </a:xfrm>
        </p:spPr>
        <p:txBody>
          <a:bodyPr/>
          <a:lstStyle/>
          <a:p>
            <a:r>
              <a:rPr lang="en-GB" dirty="0"/>
              <a:t>September 2022</a:t>
            </a:r>
          </a:p>
        </p:txBody>
      </p:sp>
      <p:pic>
        <p:nvPicPr>
          <p:cNvPr id="7" name="Picture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F821AD8-FD90-CA9A-45B5-7C4CF0E974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172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B20818-138B-6BE9-4FF7-98315C6FCF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8625-94A0-731C-523A-A002DAFD12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651760"/>
          </a:xfrm>
        </p:spPr>
        <p:txBody>
          <a:bodyPr/>
          <a:lstStyle/>
          <a:p>
            <a:r>
              <a:rPr lang="en-US" dirty="0"/>
              <a:t>In the last 2 days you have hopefully got a </a:t>
            </a:r>
            <a:r>
              <a:rPr lang="en-US" dirty="0" err="1"/>
              <a:t>flavour</a:t>
            </a:r>
            <a:r>
              <a:rPr lang="en-US" dirty="0"/>
              <a:t> of what we do in the Research Engineering Group here at the Turing, and what working as a Research Software Engineer or Research Data Scientist involves.</a:t>
            </a:r>
          </a:p>
          <a:p>
            <a:r>
              <a:rPr lang="en-US" dirty="0"/>
              <a:t>And hopefully had some fun and made some interesting connections!</a:t>
            </a:r>
          </a:p>
        </p:txBody>
      </p:sp>
    </p:spTree>
    <p:extLst>
      <p:ext uri="{BB962C8B-B14F-4D97-AF65-F5344CB8AC3E}">
        <p14:creationId xmlns:p14="http://schemas.microsoft.com/office/powerpoint/2010/main" val="14510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F2216A-0D17-8311-32E1-826E1FDABA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Where to find more information: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B2F7-3792-800E-006B-9D54FF4EBC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1112464"/>
            <a:ext cx="8280399" cy="2987096"/>
          </a:xfrm>
        </p:spPr>
        <p:txBody>
          <a:bodyPr/>
          <a:lstStyle/>
          <a:p>
            <a:r>
              <a:rPr lang="en-US" dirty="0"/>
              <a:t>We hold online courses on </a:t>
            </a:r>
            <a:r>
              <a:rPr lang="en-US" dirty="0">
                <a:solidFill>
                  <a:schemeClr val="accent1"/>
                </a:solidFill>
              </a:rPr>
              <a:t>Research Software Engineering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Research Data Science </a:t>
            </a:r>
            <a:r>
              <a:rPr lang="en-US" dirty="0"/>
              <a:t>every year (next ones in </a:t>
            </a:r>
            <a:r>
              <a:rPr lang="en-US" dirty="0">
                <a:solidFill>
                  <a:schemeClr val="accent1"/>
                </a:solidFill>
              </a:rPr>
              <a:t>November </a:t>
            </a:r>
            <a:r>
              <a:rPr lang="en-US" dirty="0"/>
              <a:t>+ </a:t>
            </a:r>
            <a:r>
              <a:rPr lang="en-US" dirty="0">
                <a:solidFill>
                  <a:schemeClr val="accent3"/>
                </a:solidFill>
              </a:rPr>
              <a:t>February</a:t>
            </a:r>
            <a:r>
              <a:rPr lang="en-US" dirty="0"/>
              <a:t>).</a:t>
            </a:r>
          </a:p>
          <a:p>
            <a:r>
              <a:rPr lang="en-US" dirty="0"/>
              <a:t>We support The Turing Way – a handbook for reproducible, ethical, and collaborative  data science: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https://the-turing-way.netlify.app/welcome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Follow us on Twitter:  @</a:t>
            </a:r>
            <a:r>
              <a:rPr lang="en-US" dirty="0" err="1"/>
              <a:t>turinginst</a:t>
            </a:r>
            <a:r>
              <a:rPr lang="en-US" dirty="0"/>
              <a:t>,  @turinghut23</a:t>
            </a:r>
          </a:p>
        </p:txBody>
      </p:sp>
    </p:spTree>
    <p:extLst>
      <p:ext uri="{BB962C8B-B14F-4D97-AF65-F5344CB8AC3E}">
        <p14:creationId xmlns:p14="http://schemas.microsoft.com/office/powerpoint/2010/main" val="157728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D3EDB7-0ABD-4BC6-9C2A-32E4FC10473A}">
  <ds:schemaRefs>
    <ds:schemaRef ds:uri="ddc16f2e-ac79-420b-bf02-152a3fab2b22"/>
    <ds:schemaRef ds:uri="e5618448-e42b-40ea-80d2-fe7c2030a1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ED0E6-9361-461C-840A-554672395371}">
  <ds:schemaRefs>
    <ds:schemaRef ds:uri="ddc16f2e-ac79-420b-bf02-152a3fab2b22"/>
    <ds:schemaRef ds:uri="e5618448-e42b-40ea-80d2-fe7c2030a1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129</Words>
  <Application>Microsoft Macintosh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Connections workshop RSE/RDS  Wrapping Up 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Nick Barlow</cp:lastModifiedBy>
  <cp:revision>15</cp:revision>
  <cp:lastPrinted>2017-11-14T13:34:51Z</cp:lastPrinted>
  <dcterms:created xsi:type="dcterms:W3CDTF">2017-03-06T16:45:41Z</dcterms:created>
  <dcterms:modified xsi:type="dcterms:W3CDTF">2022-09-26T17:10:41Z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0x01010059AA62DCEA4FAE4394823B509BA2709F</vt:lpwstr>
  </property>
  <property fmtid="{D5CDD505-2E9C-101B-9397-08002B2CF9AE}" pid="3" name="Document Keywords">
    <vt:lpwstr/>
  </property>
</Properties>
</file>