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7919720" cy="39592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wi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4B38743-3F18-423E-BCA2-5757AA8A96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19:40:41.913" idx="2">
    <p:pos x="600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6" name="Google Shape;246;p2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Edit Master text styles</a:t>
            </a: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Second level</a:t>
            </a: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Third level</a:t>
            </a: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Fourth level</a:t>
            </a: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Fifth level</a:t>
            </a:r>
            <a:endParaRPr sz="2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812800"/>
            <a:ext cx="8016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>
            <a:spLocks noGrp="1"/>
          </p:cNvSpPr>
          <p:nvPr>
            <p:ph type="subTitle" idx="1"/>
          </p:nvPr>
        </p:nvSpPr>
        <p:spPr>
          <a:xfrm>
            <a:off x="1681560" y="1231920"/>
            <a:ext cx="579132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579132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>
            <a:spLocks noGrp="1"/>
          </p:cNvSpPr>
          <p:nvPr>
            <p:ph type="body" idx="2"/>
          </p:nvPr>
        </p:nvSpPr>
        <p:spPr>
          <a:xfrm>
            <a:off x="1681560" y="2371320"/>
            <a:ext cx="579132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464940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1681560" y="23713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>
            <a:spLocks noGrp="1"/>
          </p:cNvSpPr>
          <p:nvPr>
            <p:ph type="body" idx="4"/>
          </p:nvPr>
        </p:nvSpPr>
        <p:spPr>
          <a:xfrm>
            <a:off x="4649400" y="23713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>
            <a:spLocks noGrp="1"/>
          </p:cNvSpPr>
          <p:nvPr>
            <p:ph type="body" idx="2"/>
          </p:nvPr>
        </p:nvSpPr>
        <p:spPr>
          <a:xfrm>
            <a:off x="3639600" y="12319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>
            <a:spLocks noGrp="1"/>
          </p:cNvSpPr>
          <p:nvPr>
            <p:ph type="body" idx="3"/>
          </p:nvPr>
        </p:nvSpPr>
        <p:spPr>
          <a:xfrm>
            <a:off x="5597640" y="12319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>
            <a:spLocks noGrp="1"/>
          </p:cNvSpPr>
          <p:nvPr>
            <p:ph type="body" idx="4"/>
          </p:nvPr>
        </p:nvSpPr>
        <p:spPr>
          <a:xfrm>
            <a:off x="1681560" y="23713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>
            <a:spLocks noGrp="1"/>
          </p:cNvSpPr>
          <p:nvPr>
            <p:ph type="body" idx="5"/>
          </p:nvPr>
        </p:nvSpPr>
        <p:spPr>
          <a:xfrm>
            <a:off x="3639600" y="23713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>
            <a:spLocks noGrp="1"/>
          </p:cNvSpPr>
          <p:nvPr>
            <p:ph type="body" idx="6"/>
          </p:nvPr>
        </p:nvSpPr>
        <p:spPr>
          <a:xfrm>
            <a:off x="5597640" y="2371320"/>
            <a:ext cx="186444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579132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ubTitle" idx="1"/>
          </p:nvPr>
        </p:nvSpPr>
        <p:spPr>
          <a:xfrm>
            <a:off x="1684440" y="360360"/>
            <a:ext cx="5788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282600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649400" y="1231920"/>
            <a:ext cx="282600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4649400" y="1231920"/>
            <a:ext cx="282600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>
            <a:spLocks noGrp="1"/>
          </p:cNvSpPr>
          <p:nvPr>
            <p:ph type="body" idx="3"/>
          </p:nvPr>
        </p:nvSpPr>
        <p:spPr>
          <a:xfrm>
            <a:off x="1681560" y="23713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282600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464940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>
            <a:spLocks noGrp="1"/>
          </p:cNvSpPr>
          <p:nvPr>
            <p:ph type="body" idx="3"/>
          </p:nvPr>
        </p:nvSpPr>
        <p:spPr>
          <a:xfrm>
            <a:off x="4649400" y="23713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>
            <a:spLocks noGrp="1"/>
          </p:cNvSpPr>
          <p:nvPr>
            <p:ph type="body" idx="2"/>
          </p:nvPr>
        </p:nvSpPr>
        <p:spPr>
          <a:xfrm>
            <a:off x="4649400" y="1231920"/>
            <a:ext cx="282600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>
            <a:spLocks noGrp="1"/>
          </p:cNvSpPr>
          <p:nvPr>
            <p:ph type="body" idx="3"/>
          </p:nvPr>
        </p:nvSpPr>
        <p:spPr>
          <a:xfrm>
            <a:off x="1681560" y="2371320"/>
            <a:ext cx="5791320" cy="10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360" y="131760"/>
            <a:ext cx="1851840" cy="3833280"/>
            <a:chOff x="360" y="131760"/>
            <a:chExt cx="1851840" cy="3833280"/>
          </a:xfrm>
        </p:grpSpPr>
        <p:sp>
          <p:nvSpPr>
            <p:cNvPr id="11" name="Google Shape;11;p24"/>
            <p:cNvSpPr/>
            <p:nvPr/>
          </p:nvSpPr>
          <p:spPr>
            <a:xfrm>
              <a:off x="360" y="1486800"/>
              <a:ext cx="65160" cy="36108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83880" y="1822320"/>
              <a:ext cx="419760" cy="1341000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524520" y="3144960"/>
              <a:ext cx="395640" cy="820080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623520" y="3755160"/>
              <a:ext cx="111240" cy="20988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65880" y="1848240"/>
              <a:ext cx="533520" cy="1921680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14760" y="131760"/>
              <a:ext cx="68760" cy="1690560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51120" y="1699920"/>
              <a:ext cx="50400" cy="28476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500040" y="3163320"/>
              <a:ext cx="123480" cy="591840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504000" y="807480"/>
              <a:ext cx="1348200" cy="233748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99760" y="3770280"/>
              <a:ext cx="104760" cy="194760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500040" y="3094560"/>
              <a:ext cx="24120" cy="1278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552240" y="3605400"/>
              <a:ext cx="154800" cy="359280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" name="Google Shape;23;p24"/>
          <p:cNvGrpSpPr/>
          <p:nvPr/>
        </p:nvGrpSpPr>
        <p:grpSpPr>
          <a:xfrm>
            <a:off x="17640" y="-360"/>
            <a:ext cx="1530720" cy="3957480"/>
            <a:chOff x="17640" y="-360"/>
            <a:chExt cx="1530720" cy="3957480"/>
          </a:xfrm>
        </p:grpSpPr>
        <p:sp>
          <p:nvSpPr>
            <p:cNvPr id="24" name="Google Shape;24;p24"/>
            <p:cNvSpPr/>
            <p:nvPr/>
          </p:nvSpPr>
          <p:spPr>
            <a:xfrm>
              <a:off x="17640" y="-360"/>
              <a:ext cx="320760" cy="2540880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357480" y="2492640"/>
              <a:ext cx="274680" cy="912240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653400" y="3385440"/>
              <a:ext cx="279720" cy="571680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338760" y="2520000"/>
              <a:ext cx="358200" cy="129096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303840" y="744480"/>
              <a:ext cx="113040" cy="174780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722160" y="3794760"/>
              <a:ext cx="86760" cy="162000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326160" y="2372040"/>
              <a:ext cx="53640" cy="29520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632520" y="1816560"/>
              <a:ext cx="915840" cy="156852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697320" y="3811320"/>
              <a:ext cx="78120" cy="14580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632520" y="3405240"/>
              <a:ext cx="89280" cy="38916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632520" y="3333240"/>
              <a:ext cx="24480" cy="1314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653400" y="3651120"/>
              <a:ext cx="136800" cy="306000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" name="Google Shape;36;p24"/>
          <p:cNvSpPr/>
          <p:nvPr/>
        </p:nvSpPr>
        <p:spPr>
          <a:xfrm>
            <a:off x="360" y="360"/>
            <a:ext cx="118440" cy="39596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38100" dist="25560" dir="5400000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1684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1681560" y="1231920"/>
            <a:ext cx="579132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6730560" y="3539880"/>
            <a:ext cx="744480" cy="2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" name="Google Shape;40;p24"/>
          <p:cNvSpPr txBox="1">
            <a:spLocks noGrp="1"/>
          </p:cNvSpPr>
          <p:nvPr>
            <p:ph type="ftr" idx="11"/>
          </p:nvPr>
        </p:nvSpPr>
        <p:spPr>
          <a:xfrm>
            <a:off x="1681560" y="3542760"/>
            <a:ext cx="494964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" name="Google Shape;41;p24"/>
          <p:cNvSpPr/>
          <p:nvPr/>
        </p:nvSpPr>
        <p:spPr>
          <a:xfrm rot="10800000" flipH="1">
            <a:off x="-2520" y="412200"/>
            <a:ext cx="1031760" cy="29268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1034361" y="358791"/>
            <a:ext cx="67335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 panose="02020603050405020304"/>
              <a:buNone/>
            </a:pPr>
            <a:r>
              <a:rPr lang="en-US" sz="3000" b="1" i="0" u="none" strike="noStrike" cap="none" dirty="0">
                <a:solidFill>
                  <a:srgbClr val="262626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PLASMA ARC TECHNOLOGY IN WASTE DISPOSAL</a:t>
            </a:r>
            <a:endParaRPr sz="3000" b="1" i="0" u="none" strike="noStrike" cap="none" dirty="0">
              <a:solidFill>
                <a:srgbClr val="000000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92000" y="1872000"/>
            <a:ext cx="684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BY: 				PRESENTED BY:</a:t>
            </a:r>
            <a:endParaRPr lang="en-US" sz="1400" b="1" i="0" u="none" strike="noStrike" cap="none">
              <a:solidFill>
                <a:srgbClr val="59595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AKHIL .B. NAIR       				AJIN RAJ.P.R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None/>
            </a:pPr>
            <a:r>
              <a:rPr lang="en-US" sz="14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LECTURER OF CIVIL DEPARTMENT		REG NO:2101010010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 panose="020206030504050203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45240" y="261540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Arial" panose="020B0604020202020204"/>
              <a:buNone/>
            </a:pPr>
            <a:endParaRPr sz="116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Arial" panose="020B0604020202020204"/>
              <a:buNone/>
            </a:pPr>
            <a:endParaRPr sz="116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>
            <a:off x="406080" y="72000"/>
            <a:ext cx="73699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TRITURATION AND CONVEYOR SECTION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Consists of a grinder for breaking the trash into manageable     size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PLASMA TORCHES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organic material into syngas with hydrogen and           carbon monoxide content through an extreme thermal             process.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343440" y="3600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647400" y="0"/>
            <a:ext cx="7236600" cy="3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PYROLYSIS CHAMBER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an air-locked chamber with one or more plasma torches.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allows the garbage in but prevents hot gases from escaping in to the atmosphere.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chamber is lined with heat-resistant refractory material.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Towards the bottom side of the chamber is drainage system for slag.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 incorporates a water-cooling system.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Towards the top of the chamber is the exit vent for the gases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459579" y="316522"/>
            <a:ext cx="6636600" cy="338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•Reforms hydrocarbon fuel into a reformate gas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such as hydrogen-rich gas known as syngas.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•Heat ex-changer, the hot gases heat water to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produce steam turbine generator to produce electricity.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                                                                                                       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1"/>
          <a:srcRect l="25260" t="36219" r="-25259" b="-36220"/>
          <a:stretch>
            <a:fillRect/>
          </a:stretch>
        </p:blipFill>
        <p:spPr>
          <a:xfrm>
            <a:off x="2218965" y="2510097"/>
            <a:ext cx="3685100" cy="1449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90447" y="3547112"/>
            <a:ext cx="199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(Source:researchgate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717" y="39181"/>
            <a:ext cx="668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rPr lang="en-US" sz="24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REFORMER AND HEAT EXCHANGER</a:t>
            </a:r>
            <a:endParaRPr lang="en-US"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363415" y="662354"/>
            <a:ext cx="6835636" cy="314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219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Char char="●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gases produced by pyrolysis mainly comprise carbon monoxide,    hydrogen and hydrocarbons and carbon dioxide and nitrogen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219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Char char="●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next step is to ‘clean’ the syngas or producer gas. It is done using gas cleanup filter.  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219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"/>
              <a:buChar char="●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gas is burned in internal combustion engine generator turbines to produce electricity.</a:t>
            </a:r>
            <a:endParaRPr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234000" y="302726"/>
            <a:ext cx="10083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fld id="{00000000-1234-1234-1234-123412341234}" type="slidenum">
              <a:rPr lang="en-US" sz="3000" b="0" i="0" u="none" strike="noStrike" cap="none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r>
              <a:rPr lang="en-US" sz="3000" b="0" i="0" u="none" strike="noStrike" cap="none" dirty="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    </a:t>
            </a:r>
            <a:endParaRPr sz="1000" b="0" i="0" u="none" strike="noStrike" cap="none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19" y="302726"/>
            <a:ext cx="5788800" cy="430887"/>
          </a:xfrm>
        </p:spPr>
        <p:txBody>
          <a:bodyPr/>
          <a:lstStyle/>
          <a:p>
            <a:r>
              <a:rPr lang="en-US" sz="2800" b="1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CLEANUP FILTER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1288440" y="3603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sng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</a:t>
            </a:r>
            <a:endParaRPr sz="3600" b="0" i="0" u="sng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7600" y="1038960"/>
            <a:ext cx="6209640" cy="2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851760" y="1873440"/>
            <a:ext cx="6512040" cy="32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process of plasma gasification plant</a:t>
            </a: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/>
        </p:nvSpPr>
        <p:spPr>
          <a:xfrm>
            <a:off x="1699200" y="124560"/>
            <a:ext cx="57888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 b="1" i="0" u="sng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</a:t>
            </a:r>
            <a:endParaRPr sz="3600" b="0" i="0" u="sng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216013" y="665263"/>
            <a:ext cx="7488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crushed waste is fed in to the pyrolysis chamber from the top where one or more plasma torches are installed in the chamber.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Hot air is injected to chamber heating a bed of coke and limestone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Hot gases break down the fuel to produce syngas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Remaining inorganic components are converted into slag and cooled into a glass like product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syngas exit the top of chamber and enters a heat recovery unit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464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Cooled syngas move to cleanup filter,separate particular matter from syngas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1872000" y="14400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sng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</a:t>
            </a:r>
            <a:endParaRPr sz="3600" b="0" i="0" u="sng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432000" y="864000"/>
            <a:ext cx="7400880" cy="2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moves to gas turbine,spins the generator to produce electricity.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Exhaust heat from gas turbine is then used to create steam in the heat recovery steam generator.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steam drive  steam turbine which spins another generator to create additional clean energy through an efficient combined cycle process.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851400" y="5"/>
            <a:ext cx="60237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200" b="1" i="0" u="sng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INCINERATION VS PLASMA GASIFICATION</a:t>
            </a:r>
            <a:endParaRPr sz="2200" b="0" i="0" u="sng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5" name="Google Shape;205;p17"/>
          <p:cNvGraphicFramePr/>
          <p:nvPr/>
        </p:nvGraphicFramePr>
        <p:xfrm>
          <a:off x="989088" y="488993"/>
          <a:ext cx="6930925" cy="3165995"/>
        </p:xfrm>
        <a:graphic>
          <a:graphicData uri="http://schemas.openxmlformats.org/drawingml/2006/table">
            <a:tbl>
              <a:tblPr>
                <a:noFill/>
                <a:tableStyleId>{44B38743-3F18-423E-BCA2-5757AA8A968E}</a:tableStyleId>
              </a:tblPr>
              <a:tblGrid>
                <a:gridCol w="3242075"/>
                <a:gridCol w="3688850"/>
              </a:tblGrid>
              <a:tr h="35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Plasma gasification 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incineration</a:t>
                      </a:r>
                      <a:endParaRPr sz="18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3010"/>
                    </a:solidFill>
                  </a:tcPr>
                </a:tc>
              </a:tr>
              <a:tr h="472675">
                <a:tc>
                  <a:txBody>
                    <a:bodyPr/>
                    <a:lstStyle/>
                    <a:p>
                      <a:pPr marL="2520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absence of oxygen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Presence of oxygen,complete combustion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DCC"/>
                    </a:solidFill>
                  </a:tcPr>
                </a:tc>
              </a:tr>
              <a:tr h="726125"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Gases resulting from degradation of organics are collected and used for production of various forms of energy and/or industrial chemicals.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All potential energy converted to heat.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  <a:tr h="726125"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Products of degradation largely converted to inert (non-hazardous) glass-like slag of a volume 6% to 15% of the original solids volume.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Combustion results in ash (as much as 30% of original solids volume) that must often be treated as hazardous waste.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CDCC"/>
                    </a:solidFill>
                  </a:tcPr>
                </a:tc>
              </a:tr>
              <a:tr h="544675"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Emissions substantially lower than those resulting from incineration.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r>
                        <a:rPr lang="en-US" sz="1300" b="0" u="none" strike="noStrike" cap="non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Far greater emissions of GHG and other pollutants than with thermal gasification systems.</a:t>
                      </a:r>
                      <a:endParaRPr sz="1300" b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17"/>
          <p:cNvSpPr txBox="1"/>
          <p:nvPr/>
        </p:nvSpPr>
        <p:spPr>
          <a:xfrm>
            <a:off x="0" y="176275"/>
            <a:ext cx="8514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1" i="0" u="none" strike="noStrike" cap="none">
                <a:solidFill>
                  <a:srgbClr val="D9D9D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1" i="0" u="none" strike="noStrike" cap="none">
              <a:solidFill>
                <a:srgbClr val="D9D9D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/>
        </p:nvSpPr>
        <p:spPr>
          <a:xfrm>
            <a:off x="1584000" y="0"/>
            <a:ext cx="578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</a:t>
            </a:r>
            <a:r>
              <a:rPr lang="en-U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328680" y="771120"/>
            <a:ext cx="7591320" cy="340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atmospheric pollution.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Non-Polluting and Environmentally Safe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not produce hazardous bottom ash and fly ash.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takes very less time to dispose waste materials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by-products of the process have varying applications. 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running cost.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by-products of the process have varying applications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681560" y="1231920"/>
            <a:ext cx="5791320" cy="21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 panose="020B0604020202020204"/>
              <a:buNone/>
            </a:pPr>
            <a:endParaRPr sz="104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360000" y="360000"/>
            <a:ext cx="3832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2400" b="0" i="0" u="none" strike="noStrike" cap="none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/>
        </p:nvSpPr>
        <p:spPr>
          <a:xfrm>
            <a:off x="1584000" y="7200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DISADVANTAGES 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76000" y="756000"/>
            <a:ext cx="72000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Plasma torches use a lot of electrical energy;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Waste needs to be shredded (size &lt;100 mm) for better gasification;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investment higher than other technologies results in a longer payback period.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installation cost of the waste treatment plant is high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electrodes used to produce the arc are consumed gradually during the waste melting cycle. They should be replaced regularly.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065603" y="10"/>
            <a:ext cx="57888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86450" y="739500"/>
            <a:ext cx="72000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PLASMA GASIFICATION SYSTEM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INCINERATION VS PLASMA GASIFICATION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DISADVANTAGES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 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276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"/>
              <a:buChar char="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/>
        </p:nvSpPr>
        <p:spPr>
          <a:xfrm>
            <a:off x="1684440" y="36360"/>
            <a:ext cx="57888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3" y="948029"/>
            <a:ext cx="7920000" cy="3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800" marR="0" lvl="0" indent="-3848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AL-EKAIDER LANDFILL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Ekaider landfill is located in the northern region of Jordan, near the main road to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Mafraq Governorate. It is part of the Irbid and Mafraq Governorates, located in the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boundaries of the Yarmouk Watershed with a Palestinian coordinate of 251° 22’ E and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216° 33’ N. This site was chosen because of its low population density, low land cost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to minimize the leakage of contaminants into groundwater. Nowadays, the area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87985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"/>
              <a:buChar char="●"/>
            </a:pPr>
            <a:r>
              <a:rPr lang="en-US"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near the landfill has become more populated and the impacts of the landfill on the public health and the surrounding environment should be investigated</a:t>
            </a:r>
            <a:endParaRPr sz="1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73050" y="322275"/>
            <a:ext cx="1276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2400" b="0" i="0" u="none" strike="noStrike" cap="none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1656000" y="197280"/>
            <a:ext cx="3600000" cy="5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 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44320" y="1025280"/>
            <a:ext cx="6830640" cy="251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Plasma Gasification Process, is considered  very profitable with zero waste 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plasma gasification process has many merits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There are skepticism about the technology.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Willingness of government and people to change.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1684440" y="10"/>
            <a:ext cx="57888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0" y="739500"/>
            <a:ext cx="79200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marR="0" lvl="0" indent="-297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ct val="78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Bhasin, K. C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.(2009),”Plasma Arc Gasification for Waste Management”, Electronics For You</a:t>
            </a:r>
            <a:r>
              <a:rPr lang="en-US" sz="1800" b="0" i="1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41(1), 115-122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781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78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[2]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Carpinlioglu,Meldaozdinc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Aytacsanlisoy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(2018) “Performance assessment of plasma gasification for waste to energy conservation: A methodology for thermodynamic analysis”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781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78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[3]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Nema, S.K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and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Ganeshprasad, K.S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.(2002), ”Plasma Pyrolysis of Medical Waste”, Current Science, 83(3), 271-278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781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78000"/>
              <a:buFont typeface="Noto Sans"/>
              <a:buChar char="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[4]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Mott MacDonald</a:t>
            </a: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(2008), Review of Plasma Arc Technology, Surrey County Council, Surrey.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1566486" y="1426423"/>
            <a:ext cx="578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b="1">
                <a:solidFill>
                  <a:srgbClr val="0000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THANK YOU </a:t>
            </a:r>
            <a:endParaRPr sz="6000" b="1">
              <a:solidFill>
                <a:srgbClr val="0000FF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/>
          <p:nvPr/>
        </p:nvSpPr>
        <p:spPr>
          <a:xfrm>
            <a:off x="1288440" y="360"/>
            <a:ext cx="57888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1"/>
          <p:cNvSpPr txBox="1"/>
          <p:nvPr/>
        </p:nvSpPr>
        <p:spPr>
          <a:xfrm>
            <a:off x="288000" y="972000"/>
            <a:ext cx="74880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400"/>
              <a:buFont typeface="Arial" panose="020B0604020202020204"/>
              <a:buChar char=""/>
            </a:pPr>
            <a:r>
              <a:rPr lang="en-US"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increasing industrialization, urbanization and changes in pattern of life give rise to generation of increasing quantities of wastes.</a:t>
            </a:r>
            <a:endParaRPr sz="20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2400"/>
              <a:buFont typeface="Arial" panose="020B0604020202020204"/>
              <a:buChar char=""/>
            </a:pPr>
            <a:r>
              <a:rPr lang="en-US"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increase threats to the environment</a:t>
            </a:r>
            <a:endParaRPr sz="20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2400"/>
              <a:buFont typeface="Arial" panose="020B0604020202020204"/>
              <a:buNone/>
            </a:pPr>
            <a:endParaRPr sz="20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60325" y="352675"/>
            <a:ext cx="622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4               </a:t>
            </a: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Ways of disposal of waste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32000" y="684000"/>
            <a:ext cx="7056000" cy="2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"/>
              <a:buChar char="●"/>
            </a:pP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COMPOSTING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marR="0" lvl="0" indent="-215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Composting is one of the oldest methods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marR="0" lvl="0" indent="-215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Decomposition of organic waste material by bacteria,and other organisms under aerobic conditions.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marR="0" lvl="0" indent="-215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Demerit – very slow process 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1377360" y="144000"/>
            <a:ext cx="51747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Ways of disposal of waste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345259" y="739505"/>
            <a:ext cx="6830700" cy="29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LAND FILLING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•Cheapest and easiest method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•Low level areas are target areas of dumping solid  waste thus levelling the ground for useful purpose.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•This method suffers from the disadvantage of releasing poisonous gases like methane causing deterioration  of environment.  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3718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Noto Sans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345240" y="454680"/>
            <a:ext cx="5061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/>
        </p:nvSpPr>
        <p:spPr>
          <a:xfrm>
            <a:off x="1152000" y="10"/>
            <a:ext cx="578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Ways of disposal of waste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518394" y="791869"/>
            <a:ext cx="7056000" cy="3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20000"/>
          </a:bodyPr>
          <a:lstStyle/>
          <a:p>
            <a:pPr marL="431800" marR="0" lvl="0" indent="-3784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INCINERATION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78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waste treatment process that involves the combustion of organic substances  contained in waste materials.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78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converts the waste into ash, flue gas, and heat.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78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ash is formed by the inorganic constituents of the waste, and may take the form of solid lumps or particulates carried by the flue gas. 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378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flue gases must be cleaned of gaseous and particulate pollutants before dispersed into the atmosphere.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31800" marR="0" lvl="0" indent="-28956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360000" y="364680"/>
            <a:ext cx="432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1627200" y="196560"/>
            <a:ext cx="5788800" cy="7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Ways of disposal of waste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663120" y="792000"/>
            <a:ext cx="675288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"/>
              <a:buChar char=""/>
            </a:pPr>
            <a:r>
              <a:rPr lang="en-US"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Plasma gasification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 thermal process using plasma converts organic matter into syngas.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 plasma torch ionize gas and catalyze organic matter into syngas, with slag as a byproduct.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as a form of waste treatment and has been tested for the gasification of refuse-derived fuel, biomass,industrial waste,hazardous waste, and solid hydrocarbons</a:t>
            </a: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38400" y="368103"/>
            <a:ext cx="75816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8        FIGURE OF PLASMA GASIFICATION PLANT </a:t>
            </a:r>
            <a:endParaRPr sz="2400"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7742" y="864711"/>
            <a:ext cx="7099410" cy="25173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66999" y="3594982"/>
            <a:ext cx="208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Source:researchgate</a:t>
            </a:r>
            <a:r>
              <a:rPr lang="en-IN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1396440" y="252360"/>
            <a:ext cx="5788800" cy="71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PLASMA GASIFICATION SYSTEM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48000" y="1231920"/>
            <a:ext cx="6824880" cy="23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6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essential components of a plasma gasification plant are: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TRITURATION AND CONVEYOR SECTION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PLASMA TORCH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PYROLYSIS CHAMBER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REFORMER AND HEAT EXCHANGER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Noto Sans"/>
              <a:buChar char="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CLEANUP FILTER</a:t>
            </a:r>
            <a:endParaRPr sz="2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45240" y="454680"/>
            <a:ext cx="50616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7278</Words>
  <Application>WPS Presentation</Application>
  <PresentationFormat/>
  <Paragraphs>265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Century Gothic</vt:lpstr>
      <vt:lpstr>Times New Roman</vt:lpstr>
      <vt:lpstr>Impact</vt:lpstr>
      <vt:lpstr>Noto Sans</vt:lpstr>
      <vt:lpstr>Microsoft YaHei</vt:lpstr>
      <vt:lpstr>Arial Unicode MS</vt:lpstr>
      <vt:lpstr>Chopsic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8        FIGURE OF PLASMA GASIFICATION PLANT </vt:lpstr>
      <vt:lpstr>PowerPoint 演示文稿</vt:lpstr>
      <vt:lpstr>PowerPoint 演示文稿</vt:lpstr>
      <vt:lpstr>PowerPoint 演示文稿</vt:lpstr>
      <vt:lpstr>PowerPoint 演示文稿</vt:lpstr>
      <vt:lpstr>GAS CLEANUP 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athul</cp:lastModifiedBy>
  <cp:revision>1</cp:revision>
  <dcterms:created xsi:type="dcterms:W3CDTF">2023-09-14T14:23:48Z</dcterms:created>
  <dcterms:modified xsi:type="dcterms:W3CDTF">2023-09-14T14:23:48Z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3FFD297AB3CA430BB0F5A21AF9C642B5_13</vt:lpwstr>
  </property>
  <property fmtid="{D5CDD505-2E9C-101B-9397-08002B2CF9AE}" pid="3" name="KSOProductBuildVer">
    <vt:lpwstr>1033-12.2.0.13201</vt:lpwstr>
  </property>
</Properties>
</file>