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70C0"/>
    <a:srgbClr val="915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>
        <p:scale>
          <a:sx n="75" d="100"/>
          <a:sy n="75" d="100"/>
        </p:scale>
        <p:origin x="148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3D1BD-255B-4426-A0AA-5777FA69F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1BD66E-D1AF-4A64-9ADB-12FCEED65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FC575-758D-4478-BD1F-800A5D45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88788-605E-4128-829F-F172B441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E4CD3-DA64-4DB3-8EEE-1F59AA8C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0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B2710-004F-481F-A1A0-B166E8D5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D6DE3-8B87-49B8-9540-EDD75C56B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0A1F5-7104-4811-9043-9544B586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8B892-C507-41F0-BF96-0D6CBD22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72D3B-1A1B-44C6-9B2B-11AA48C4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3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F44E16-3A36-48E3-A57F-A9A5BD08B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76A22-F8F1-4982-AC4C-2139C650C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64840-A115-456E-B58E-4C03E015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B1222-79FA-4D6D-B9FC-05102326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A05E1-D6C5-4AA7-A180-42B912A2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3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4CEF0-089B-48C0-B10A-30645F0A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48CD1-B910-4585-B03D-72F53362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7F2CD-8AC4-47CB-B9A6-A9D32EF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458EE-EBC9-4E5F-9176-91AA2913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0C3E8-1296-480D-BB8B-EE9A6251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098E8-AFD7-4609-B283-8FF523E9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E58AF-726B-48C1-AABF-8D6E3DFEC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3DED0-6C60-4AE8-A70B-E5C15EAA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8FBC9-2D2E-4020-9467-103A9D1C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077CF-5CDE-49FD-8D14-48454DD9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8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BE30-A4D3-4591-8286-6851C385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966E4-E07D-42B6-8200-855403729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AA513-3791-4E74-90FD-891915A53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98858B-E95A-466D-96BD-79F805B4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5F697-4470-4E06-9AA7-1AF615DC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F55AC-A91E-4B3A-AA65-4D8B9982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5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8D1F0-994F-4CF9-BB43-058CFC33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6BAFA-9E3E-4BC6-98E8-EBBCADAAC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E4226-078C-4E1F-BCF4-3D62D022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FBA2B8-2768-4697-9030-55BBD69CB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A89365-FB6C-457C-ABC6-234E93059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210ECD-2B51-471A-82B6-91B8A932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6916B9-F457-4794-AD51-4EFF0F00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0D1F68-4655-427C-9A6D-DAA919F0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1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65BA7-772D-4BDD-8BA9-9E5E5980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32F2E9-D63B-4906-B35D-C436AB25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06F658-A147-4B9A-B053-CBF49098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6D7FA7-3FDA-4B30-9CF8-109787CA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F59624-592A-416A-B6C9-AEFFB979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08758F-1446-4B30-8ED7-57B3FFF5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7958D-D6EF-43A6-AB05-0AB01C7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39BF-D84F-4403-B5A7-7A5D21AF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F4D18-E260-45BD-A203-BD8A3552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787BF-7A15-464B-8902-D0901FC8B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DD1C1-8B89-48A3-BE74-91615051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3BF0C-5248-4A34-977B-B74C5772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B9217-4464-45CD-887C-26B5B76B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7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FC47D-30B6-4327-AA17-853392A9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69A23A-4A07-416F-AB84-4629ABBDE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7752D-A483-4AEA-B82B-6B6BF16EC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9F867-8FC2-4B59-AC44-A4D81353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5AE8F-D6DE-4B27-88E7-39E9A805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FA2E3-81E6-4787-BE74-FDDAFA63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8D6836-92EA-4D8E-907C-DDA3DE32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AD3CA-9367-4EEF-BED3-4D785664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BC09D-DAD0-479F-8415-451FCF842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D41-D6FF-455B-9AAA-48FEACAAC40D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5DB3-12FC-4951-8ACD-ECBA49AAA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23962-72F6-4FAB-B94C-EA58527C3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37E8-BF26-4446-8591-649423EAF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0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CC3ECB8-A37B-46B0-A33E-E241D95D3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262" y="1642223"/>
            <a:ext cx="1743075" cy="157162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CEBAE6D-B542-478D-8AF6-A5465D531FBB}"/>
              </a:ext>
            </a:extLst>
          </p:cNvPr>
          <p:cNvGrpSpPr/>
          <p:nvPr/>
        </p:nvGrpSpPr>
        <p:grpSpPr>
          <a:xfrm>
            <a:off x="981300" y="750346"/>
            <a:ext cx="3600000" cy="4386412"/>
            <a:chOff x="981300" y="750346"/>
            <a:chExt cx="3600000" cy="438641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76A5489-E6AD-41DA-8331-445C7EF306AB}"/>
                </a:ext>
              </a:extLst>
            </p:cNvPr>
            <p:cNvSpPr/>
            <p:nvPr/>
          </p:nvSpPr>
          <p:spPr>
            <a:xfrm>
              <a:off x="981300" y="1219200"/>
              <a:ext cx="3600000" cy="3600000"/>
            </a:xfrm>
            <a:prstGeom prst="ellipse">
              <a:avLst/>
            </a:prstGeom>
            <a:noFill/>
            <a:ln w="203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ED1E26-0418-4467-80FE-7432DAF55335}"/>
                </a:ext>
              </a:extLst>
            </p:cNvPr>
            <p:cNvSpPr/>
            <p:nvPr/>
          </p:nvSpPr>
          <p:spPr>
            <a:xfrm rot="1692044">
              <a:off x="2848889" y="1146183"/>
              <a:ext cx="201600" cy="2003433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15AF86-6EF5-4E5A-A11C-03E0140D3110}"/>
                </a:ext>
              </a:extLst>
            </p:cNvPr>
            <p:cNvSpPr/>
            <p:nvPr/>
          </p:nvSpPr>
          <p:spPr>
            <a:xfrm rot="1692044">
              <a:off x="2516402" y="2825065"/>
              <a:ext cx="201706" cy="1996011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263947-B733-46E6-A64E-62A95B165D81}"/>
                </a:ext>
              </a:extLst>
            </p:cNvPr>
            <p:cNvSpPr/>
            <p:nvPr/>
          </p:nvSpPr>
          <p:spPr>
            <a:xfrm rot="1692044">
              <a:off x="2656851" y="750346"/>
              <a:ext cx="299696" cy="4386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454ABCE1-8712-4B74-B724-B2A7DC403636}"/>
                </a:ext>
              </a:extLst>
            </p:cNvPr>
            <p:cNvSpPr/>
            <p:nvPr/>
          </p:nvSpPr>
          <p:spPr>
            <a:xfrm>
              <a:off x="2320614" y="2895872"/>
              <a:ext cx="910622" cy="201600"/>
            </a:xfrm>
            <a:prstGeom prst="parallelogram">
              <a:avLst>
                <a:gd name="adj" fmla="val 55889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A338A4-6926-4219-8A9E-4430C2E37BB2}"/>
              </a:ext>
            </a:extLst>
          </p:cNvPr>
          <p:cNvSpPr txBox="1"/>
          <p:nvPr/>
        </p:nvSpPr>
        <p:spPr>
          <a:xfrm>
            <a:off x="981300" y="4815277"/>
            <a:ext cx="160210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00" b="1" dirty="0"/>
              <a:t>HV CORPORATION </a:t>
            </a:r>
            <a:endParaRPr lang="ko-KR" altLang="en-US" sz="10600" b="1" dirty="0"/>
          </a:p>
        </p:txBody>
      </p:sp>
    </p:spTree>
    <p:extLst>
      <p:ext uri="{BB962C8B-B14F-4D97-AF65-F5344CB8AC3E}">
        <p14:creationId xmlns:p14="http://schemas.microsoft.com/office/powerpoint/2010/main" val="94961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CC3ECB8-A37B-46B0-A33E-E241D95D3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262" y="1642223"/>
            <a:ext cx="1743075" cy="157162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CEBAE6D-B542-478D-8AF6-A5465D531FBB}"/>
              </a:ext>
            </a:extLst>
          </p:cNvPr>
          <p:cNvGrpSpPr/>
          <p:nvPr/>
        </p:nvGrpSpPr>
        <p:grpSpPr>
          <a:xfrm>
            <a:off x="981300" y="750346"/>
            <a:ext cx="3600000" cy="4386412"/>
            <a:chOff x="981300" y="750346"/>
            <a:chExt cx="3600000" cy="438641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76A5489-E6AD-41DA-8331-445C7EF306AB}"/>
                </a:ext>
              </a:extLst>
            </p:cNvPr>
            <p:cNvSpPr/>
            <p:nvPr/>
          </p:nvSpPr>
          <p:spPr>
            <a:xfrm>
              <a:off x="981300" y="1219200"/>
              <a:ext cx="3600000" cy="3600000"/>
            </a:xfrm>
            <a:prstGeom prst="ellipse">
              <a:avLst/>
            </a:prstGeom>
            <a:noFill/>
            <a:ln w="203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ED1E26-0418-4467-80FE-7432DAF55335}"/>
                </a:ext>
              </a:extLst>
            </p:cNvPr>
            <p:cNvSpPr/>
            <p:nvPr/>
          </p:nvSpPr>
          <p:spPr>
            <a:xfrm rot="1692044">
              <a:off x="2848889" y="1146183"/>
              <a:ext cx="201600" cy="2003433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15AF86-6EF5-4E5A-A11C-03E0140D3110}"/>
                </a:ext>
              </a:extLst>
            </p:cNvPr>
            <p:cNvSpPr/>
            <p:nvPr/>
          </p:nvSpPr>
          <p:spPr>
            <a:xfrm rot="1692044">
              <a:off x="2516402" y="2825065"/>
              <a:ext cx="201706" cy="1996011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263947-B733-46E6-A64E-62A95B165D81}"/>
                </a:ext>
              </a:extLst>
            </p:cNvPr>
            <p:cNvSpPr/>
            <p:nvPr/>
          </p:nvSpPr>
          <p:spPr>
            <a:xfrm rot="1692044">
              <a:off x="2656851" y="750346"/>
              <a:ext cx="299696" cy="4386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454ABCE1-8712-4B74-B724-B2A7DC403636}"/>
                </a:ext>
              </a:extLst>
            </p:cNvPr>
            <p:cNvSpPr/>
            <p:nvPr/>
          </p:nvSpPr>
          <p:spPr>
            <a:xfrm>
              <a:off x="2320614" y="2895872"/>
              <a:ext cx="910622" cy="201600"/>
            </a:xfrm>
            <a:prstGeom prst="parallelogram">
              <a:avLst>
                <a:gd name="adj" fmla="val 55889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A338A4-6926-4219-8A9E-4430C2E37BB2}"/>
              </a:ext>
            </a:extLst>
          </p:cNvPr>
          <p:cNvSpPr txBox="1"/>
          <p:nvPr/>
        </p:nvSpPr>
        <p:spPr>
          <a:xfrm>
            <a:off x="981300" y="4815277"/>
            <a:ext cx="160210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00" b="1" dirty="0"/>
              <a:t>HV CORPORATION </a:t>
            </a:r>
            <a:endParaRPr lang="ko-KR" altLang="en-US" sz="10600" b="1" dirty="0"/>
          </a:p>
        </p:txBody>
      </p:sp>
    </p:spTree>
    <p:extLst>
      <p:ext uri="{BB962C8B-B14F-4D97-AF65-F5344CB8AC3E}">
        <p14:creationId xmlns:p14="http://schemas.microsoft.com/office/powerpoint/2010/main" val="49907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76A5489-E6AD-41DA-8331-445C7EF306AB}"/>
              </a:ext>
            </a:extLst>
          </p:cNvPr>
          <p:cNvSpPr/>
          <p:nvPr/>
        </p:nvSpPr>
        <p:spPr>
          <a:xfrm>
            <a:off x="981300" y="1219200"/>
            <a:ext cx="3600000" cy="3600000"/>
          </a:xfrm>
          <a:prstGeom prst="ellipse">
            <a:avLst/>
          </a:prstGeom>
          <a:noFill/>
          <a:ln w="203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D1E26-0418-4467-80FE-7432DAF55335}"/>
              </a:ext>
            </a:extLst>
          </p:cNvPr>
          <p:cNvSpPr/>
          <p:nvPr/>
        </p:nvSpPr>
        <p:spPr>
          <a:xfrm rot="1692044">
            <a:off x="2776253" y="1140523"/>
            <a:ext cx="298800" cy="2003433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5AF86-6EF5-4E5A-A11C-03E0140D3110}"/>
              </a:ext>
            </a:extLst>
          </p:cNvPr>
          <p:cNvSpPr/>
          <p:nvPr/>
        </p:nvSpPr>
        <p:spPr>
          <a:xfrm rot="1692044">
            <a:off x="2477780" y="2852944"/>
            <a:ext cx="298800" cy="199601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63947-B733-46E6-A64E-62A95B165D81}"/>
              </a:ext>
            </a:extLst>
          </p:cNvPr>
          <p:cNvSpPr/>
          <p:nvPr/>
        </p:nvSpPr>
        <p:spPr>
          <a:xfrm rot="1692044">
            <a:off x="2656851" y="750346"/>
            <a:ext cx="299696" cy="4386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454ABCE1-8712-4B74-B724-B2A7DC403636}"/>
              </a:ext>
            </a:extLst>
          </p:cNvPr>
          <p:cNvSpPr/>
          <p:nvPr/>
        </p:nvSpPr>
        <p:spPr>
          <a:xfrm>
            <a:off x="2200211" y="2871567"/>
            <a:ext cx="1124013" cy="298800"/>
          </a:xfrm>
          <a:prstGeom prst="parallelogram">
            <a:avLst>
              <a:gd name="adj" fmla="val 55889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338A4-6926-4219-8A9E-4430C2E37BB2}"/>
              </a:ext>
            </a:extLst>
          </p:cNvPr>
          <p:cNvSpPr txBox="1"/>
          <p:nvPr/>
        </p:nvSpPr>
        <p:spPr>
          <a:xfrm>
            <a:off x="951011" y="4909874"/>
            <a:ext cx="160210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00" b="1" dirty="0">
                <a:solidFill>
                  <a:srgbClr val="ED7D31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HV CORPORATION </a:t>
            </a:r>
            <a:endParaRPr lang="ko-KR" altLang="en-US" sz="10600" b="1" dirty="0">
              <a:solidFill>
                <a:srgbClr val="ED7D31"/>
              </a:solidFill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409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76A5489-E6AD-41DA-8331-445C7EF306AB}"/>
              </a:ext>
            </a:extLst>
          </p:cNvPr>
          <p:cNvSpPr/>
          <p:nvPr/>
        </p:nvSpPr>
        <p:spPr>
          <a:xfrm>
            <a:off x="981300" y="1219200"/>
            <a:ext cx="3600000" cy="3600000"/>
          </a:xfrm>
          <a:prstGeom prst="ellipse">
            <a:avLst/>
          </a:prstGeom>
          <a:noFill/>
          <a:ln w="203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D1E26-0418-4467-80FE-7432DAF55335}"/>
              </a:ext>
            </a:extLst>
          </p:cNvPr>
          <p:cNvSpPr/>
          <p:nvPr/>
        </p:nvSpPr>
        <p:spPr>
          <a:xfrm rot="1692044">
            <a:off x="2776253" y="1140523"/>
            <a:ext cx="298800" cy="2003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5AF86-6EF5-4E5A-A11C-03E0140D3110}"/>
              </a:ext>
            </a:extLst>
          </p:cNvPr>
          <p:cNvSpPr/>
          <p:nvPr/>
        </p:nvSpPr>
        <p:spPr>
          <a:xfrm rot="1692044">
            <a:off x="2477780" y="2852944"/>
            <a:ext cx="298800" cy="19960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63947-B733-46E6-A64E-62A95B165D81}"/>
              </a:ext>
            </a:extLst>
          </p:cNvPr>
          <p:cNvSpPr/>
          <p:nvPr/>
        </p:nvSpPr>
        <p:spPr>
          <a:xfrm rot="1692044">
            <a:off x="2656851" y="750346"/>
            <a:ext cx="299696" cy="4386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454ABCE1-8712-4B74-B724-B2A7DC403636}"/>
              </a:ext>
            </a:extLst>
          </p:cNvPr>
          <p:cNvSpPr/>
          <p:nvPr/>
        </p:nvSpPr>
        <p:spPr>
          <a:xfrm>
            <a:off x="2200211" y="2871567"/>
            <a:ext cx="1124013" cy="298800"/>
          </a:xfrm>
          <a:prstGeom prst="parallelogram">
            <a:avLst>
              <a:gd name="adj" fmla="val 5588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338A4-6926-4219-8A9E-4430C2E37BB2}"/>
              </a:ext>
            </a:extLst>
          </p:cNvPr>
          <p:cNvSpPr txBox="1"/>
          <p:nvPr/>
        </p:nvSpPr>
        <p:spPr>
          <a:xfrm>
            <a:off x="951011" y="4624777"/>
            <a:ext cx="160210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00" b="1" dirty="0">
                <a:solidFill>
                  <a:srgbClr val="0070C0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HV CORPORATION </a:t>
            </a:r>
            <a:endParaRPr lang="ko-KR" altLang="en-US" sz="10600" b="1" dirty="0">
              <a:solidFill>
                <a:srgbClr val="0070C0"/>
              </a:solidFill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739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76A5489-E6AD-41DA-8331-445C7EF306AB}"/>
              </a:ext>
            </a:extLst>
          </p:cNvPr>
          <p:cNvSpPr/>
          <p:nvPr/>
        </p:nvSpPr>
        <p:spPr>
          <a:xfrm>
            <a:off x="981300" y="1219200"/>
            <a:ext cx="3600000" cy="3600000"/>
          </a:xfrm>
          <a:prstGeom prst="ellipse">
            <a:avLst/>
          </a:prstGeom>
          <a:noFill/>
          <a:ln w="203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D1E26-0418-4467-80FE-7432DAF55335}"/>
              </a:ext>
            </a:extLst>
          </p:cNvPr>
          <p:cNvSpPr/>
          <p:nvPr/>
        </p:nvSpPr>
        <p:spPr>
          <a:xfrm rot="1692044">
            <a:off x="2776253" y="1140523"/>
            <a:ext cx="298800" cy="20034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5AF86-6EF5-4E5A-A11C-03E0140D3110}"/>
              </a:ext>
            </a:extLst>
          </p:cNvPr>
          <p:cNvSpPr/>
          <p:nvPr/>
        </p:nvSpPr>
        <p:spPr>
          <a:xfrm rot="1692044">
            <a:off x="2477780" y="2852944"/>
            <a:ext cx="298800" cy="19960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63947-B733-46E6-A64E-62A95B165D81}"/>
              </a:ext>
            </a:extLst>
          </p:cNvPr>
          <p:cNvSpPr/>
          <p:nvPr/>
        </p:nvSpPr>
        <p:spPr>
          <a:xfrm rot="1692044">
            <a:off x="2656851" y="750346"/>
            <a:ext cx="299696" cy="4386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CC3ECB8-A37B-46B0-A33E-E241D95D3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262" y="1642223"/>
            <a:ext cx="1743075" cy="1571625"/>
          </a:xfrm>
          <a:prstGeom prst="rect">
            <a:avLst/>
          </a:prstGeom>
        </p:spPr>
      </p:pic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454ABCE1-8712-4B74-B724-B2A7DC403636}"/>
              </a:ext>
            </a:extLst>
          </p:cNvPr>
          <p:cNvSpPr/>
          <p:nvPr/>
        </p:nvSpPr>
        <p:spPr>
          <a:xfrm>
            <a:off x="2200211" y="2871567"/>
            <a:ext cx="1124013" cy="298800"/>
          </a:xfrm>
          <a:prstGeom prst="parallelogram">
            <a:avLst>
              <a:gd name="adj" fmla="val 5588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338A4-6926-4219-8A9E-4430C2E37BB2}"/>
              </a:ext>
            </a:extLst>
          </p:cNvPr>
          <p:cNvSpPr txBox="1"/>
          <p:nvPr/>
        </p:nvSpPr>
        <p:spPr>
          <a:xfrm>
            <a:off x="951011" y="4624777"/>
            <a:ext cx="160210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00" b="1" dirty="0">
                <a:solidFill>
                  <a:srgbClr val="ED7D31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HV CORPORATION </a:t>
            </a:r>
            <a:endParaRPr lang="ko-KR" altLang="en-US" sz="10600" b="1" dirty="0">
              <a:solidFill>
                <a:srgbClr val="ED7D31"/>
              </a:solidFill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553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 종철</dc:creator>
  <cp:lastModifiedBy>허 종철</cp:lastModifiedBy>
  <cp:revision>3</cp:revision>
  <dcterms:created xsi:type="dcterms:W3CDTF">2022-01-28T23:06:16Z</dcterms:created>
  <dcterms:modified xsi:type="dcterms:W3CDTF">2022-01-29T02:31:30Z</dcterms:modified>
</cp:coreProperties>
</file>