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84" r:id="rId7"/>
    <p:sldId id="261" r:id="rId8"/>
    <p:sldId id="262" r:id="rId9"/>
    <p:sldId id="281" r:id="rId10"/>
    <p:sldId id="263" r:id="rId11"/>
    <p:sldId id="283" r:id="rId12"/>
    <p:sldId id="265" r:id="rId13"/>
    <p:sldId id="264" r:id="rId14"/>
    <p:sldId id="266" r:id="rId15"/>
    <p:sldId id="280" r:id="rId16"/>
    <p:sldId id="268" r:id="rId17"/>
    <p:sldId id="277" r:id="rId18"/>
    <p:sldId id="271" r:id="rId19"/>
    <p:sldId id="282" r:id="rId20"/>
    <p:sldId id="269" r:id="rId21"/>
    <p:sldId id="272" r:id="rId22"/>
    <p:sldId id="278" r:id="rId23"/>
    <p:sldId id="273" r:id="rId24"/>
    <p:sldId id="274" r:id="rId25"/>
    <p:sldId id="275" r:id="rId26"/>
    <p:sldId id="279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3" r:id="rId37"/>
    <p:sldId id="276" r:id="rId38"/>
    <p:sldId id="257" r:id="rId3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388A-93FA-44BC-A96B-10EC2F9CA139}" type="datetimeFigureOut">
              <a:rPr lang="he-IL" smtClean="0"/>
              <a:pPr/>
              <a:t>י"א/כסלו/תשע"ג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4564A-B46B-4073-8B4F-140B6A7F472F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c.github.com/" TargetMode="External"/><Relationship Id="rId2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ch3-1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en/Getting-Started-Git-Basic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fork-a-rep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username/forked-git-name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ther-gits-user-name/forked-gits-name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using-pull-request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pub/software/scm/git/docs/" TargetMode="External"/><Relationship Id="rId2" Type="http://schemas.openxmlformats.org/officeDocument/2006/relationships/hyperlink" Target="https://help.github.com/articles/fork-a-rep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rn.github.com/p/branching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PY8UwlTIc0" TargetMode="External"/><Relationship Id="rId2" Type="http://schemas.openxmlformats.org/officeDocument/2006/relationships/hyperlink" Target="http://www.youtube.com/watch?v=gAWiXbT599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youre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Iftach</a:t>
            </a:r>
            <a:r>
              <a:rPr lang="en-US" dirty="0" smtClean="0"/>
              <a:t> – How to Handle your own </a:t>
            </a:r>
            <a:r>
              <a:rPr lang="en-US" dirty="0" err="1" smtClean="0"/>
              <a:t>Github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או</a:t>
            </a:r>
          </a:p>
          <a:p>
            <a:r>
              <a:rPr lang="he-IL" dirty="0" smtClean="0"/>
              <a:t>איך למדתי להתמודד עם </a:t>
            </a:r>
            <a:r>
              <a:rPr lang="en-US" dirty="0" smtClean="0"/>
              <a:t>GITHUB</a:t>
            </a:r>
            <a:r>
              <a:rPr lang="he-IL" dirty="0" smtClean="0"/>
              <a:t> 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משתמשים ב- </a:t>
            </a:r>
            <a:r>
              <a:rPr lang="en-US" dirty="0" smtClean="0"/>
              <a:t>GIT</a:t>
            </a:r>
            <a:r>
              <a:rPr lang="he-IL" dirty="0" smtClean="0"/>
              <a:t> (חלק ב)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/>
          </a:bodyPr>
          <a:lstStyle/>
          <a:p>
            <a:r>
              <a:rPr lang="he-IL" dirty="0" smtClean="0"/>
              <a:t>נכנס לתוך התיקייה החדשה שהועתקה.</a:t>
            </a:r>
          </a:p>
          <a:p>
            <a:r>
              <a:rPr lang="he-IL" dirty="0" smtClean="0"/>
              <a:t>ניצור קובץ \ נכניס קבצים שאנו רוצים ב- </a:t>
            </a:r>
            <a:r>
              <a:rPr lang="en-US" dirty="0" smtClean="0"/>
              <a:t>GITHUB</a:t>
            </a:r>
          </a:p>
          <a:p>
            <a:r>
              <a:rPr lang="he-IL" dirty="0" smtClean="0"/>
              <a:t>בטרמינל נכתוב: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“some commit”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r>
              <a:rPr lang="he-IL" dirty="0" smtClean="0"/>
              <a:t>נכניס את השם משתמש והסיסמה שלנו- ונבדוק את האתר שה</a:t>
            </a:r>
            <a:r>
              <a:rPr lang="en-US" dirty="0" smtClean="0"/>
              <a:t>GIT</a:t>
            </a:r>
            <a:r>
              <a:rPr lang="he-IL" dirty="0" smtClean="0"/>
              <a:t> סיים את פעולתו.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הטרמינל</a:t>
            </a:r>
            <a:endParaRPr lang="he-IL" dirty="0"/>
          </a:p>
        </p:txBody>
      </p:sp>
      <p:pic>
        <p:nvPicPr>
          <p:cNvPr id="8194" name="Picture 2" descr="D:\יפתח מכללה\שנה ג\תכנות מתקדם בועז\terminal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8123439" cy="4195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משתמשים ב- </a:t>
            </a:r>
            <a:r>
              <a:rPr lang="en-US" dirty="0" smtClean="0"/>
              <a:t>GIT</a:t>
            </a:r>
            <a:r>
              <a:rPr lang="he-IL" dirty="0" smtClean="0"/>
              <a:t> (חלק ג)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נחזור על חלק ב' כל פעם שנרצה להוסיף קובץ חדש ל- </a:t>
            </a:r>
            <a:r>
              <a:rPr lang="en-US" dirty="0" smtClean="0"/>
              <a:t>GITHUB</a:t>
            </a: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for various OSs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מערכות </a:t>
            </a:r>
            <a:r>
              <a:rPr lang="en-US" dirty="0" smtClean="0"/>
              <a:t>GUI</a:t>
            </a:r>
            <a:r>
              <a:rPr lang="he-IL" dirty="0" smtClean="0"/>
              <a:t> קלות יותר לשימוש:</a:t>
            </a:r>
          </a:p>
          <a:p>
            <a:endParaRPr lang="he-IL" dirty="0" smtClean="0"/>
          </a:p>
          <a:p>
            <a:r>
              <a:rPr lang="en-US" dirty="0" smtClean="0">
                <a:hlinkClick r:id="rId2"/>
              </a:rPr>
              <a:t>http://windows.github.com/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3"/>
              </a:rPr>
              <a:t>http://mac.github.com/</a:t>
            </a:r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he-IL" dirty="0" smtClean="0"/>
              <a:t>להרשות לעוד משתמשים לעגן בתוך ה- </a:t>
            </a:r>
            <a:r>
              <a:rPr lang="en-US" dirty="0" smtClean="0"/>
              <a:t>GITHUB</a:t>
            </a:r>
            <a:r>
              <a:rPr lang="he-IL" dirty="0" smtClean="0"/>
              <a:t> קבצים נכנס ל- </a:t>
            </a:r>
            <a:r>
              <a:rPr lang="en-US" dirty="0" smtClean="0"/>
              <a:t>github.com</a:t>
            </a:r>
          </a:p>
          <a:p>
            <a:r>
              <a:rPr lang="he-IL" dirty="0" smtClean="0"/>
              <a:t>נגיע לתוך ה- </a:t>
            </a:r>
            <a:r>
              <a:rPr lang="en-US" dirty="0" smtClean="0"/>
              <a:t>REPO</a:t>
            </a:r>
            <a:r>
              <a:rPr lang="he-IL" dirty="0" smtClean="0"/>
              <a:t> שלנו. </a:t>
            </a:r>
            <a:endParaRPr lang="en-US" dirty="0" smtClean="0"/>
          </a:p>
          <a:p>
            <a:r>
              <a:rPr lang="he-IL" dirty="0" smtClean="0"/>
              <a:t>נכנס לתוך </a:t>
            </a:r>
            <a:r>
              <a:rPr lang="en-US" dirty="0" smtClean="0"/>
              <a:t>Admin</a:t>
            </a:r>
          </a:p>
          <a:p>
            <a:r>
              <a:rPr lang="he-IL" dirty="0" smtClean="0"/>
              <a:t>בצד שמאל נלחץ: </a:t>
            </a:r>
            <a:r>
              <a:rPr lang="en-US" dirty="0" smtClean="0"/>
              <a:t>Collaborators</a:t>
            </a:r>
          </a:p>
          <a:p>
            <a:r>
              <a:rPr lang="he-IL" dirty="0" smtClean="0"/>
              <a:t>נוסיף את שם המשתמש ב-</a:t>
            </a:r>
            <a:r>
              <a:rPr lang="en-US" dirty="0" smtClean="0"/>
              <a:t>GITHUB</a:t>
            </a:r>
            <a:r>
              <a:rPr lang="he-IL" dirty="0" smtClean="0"/>
              <a:t> של מי שנרצה.</a:t>
            </a:r>
          </a:p>
          <a:p>
            <a:r>
              <a:rPr lang="he-IL" dirty="0" smtClean="0"/>
              <a:t>עכשיו גם הוא יכול להוסיף קבצים ל- </a:t>
            </a:r>
            <a:r>
              <a:rPr lang="en-US" dirty="0" smtClean="0"/>
              <a:t>MASTER</a:t>
            </a:r>
            <a:r>
              <a:rPr lang="he-IL" dirty="0" smtClean="0"/>
              <a:t> </a:t>
            </a:r>
            <a:r>
              <a:rPr lang="en-US" dirty="0" smtClean="0"/>
              <a:t>BRANCH</a:t>
            </a:r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נוסיף </a:t>
            </a:r>
            <a:r>
              <a:rPr lang="en-US" dirty="0" smtClean="0"/>
              <a:t>Collaborators</a:t>
            </a:r>
            <a:endParaRPr lang="he-IL" dirty="0"/>
          </a:p>
        </p:txBody>
      </p:sp>
      <p:pic>
        <p:nvPicPr>
          <p:cNvPr id="5122" name="Picture 2" descr="D:\יפתח מכללה\שנה ג\תכנות מתקדם בועז\Collaborator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95500"/>
            <a:ext cx="9144000" cy="3048000"/>
          </a:xfrm>
          <a:prstGeom prst="rect">
            <a:avLst/>
          </a:prstGeom>
          <a:noFill/>
        </p:spPr>
      </p:pic>
      <p:sp>
        <p:nvSpPr>
          <p:cNvPr id="5" name="אליפסה 4"/>
          <p:cNvSpPr/>
          <p:nvPr/>
        </p:nvSpPr>
        <p:spPr>
          <a:xfrm>
            <a:off x="2786050" y="4143380"/>
            <a:ext cx="414340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/>
          <p:cNvCxnSpPr>
            <a:stCxn id="5" idx="4"/>
            <a:endCxn id="8" idx="0"/>
          </p:cNvCxnSpPr>
          <p:nvPr/>
        </p:nvCxnSpPr>
        <p:spPr>
          <a:xfrm rot="5400000">
            <a:off x="4429124" y="5286388"/>
            <a:ext cx="85725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488" y="5715016"/>
            <a:ext cx="40005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נוסיף שם משתמש של ה-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Leaves (Part 1)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r>
              <a:rPr lang="he-IL" dirty="0" smtClean="0"/>
              <a:t>: ענף חדש בפרויקט. נוצר לטפל בבעיות ספציפיות ע"י העתקת כל הפרויקט לחלק נפרד ב- </a:t>
            </a:r>
            <a:r>
              <a:rPr lang="en-US" dirty="0" smtClean="0"/>
              <a:t>GITHUB</a:t>
            </a:r>
            <a:r>
              <a:rPr lang="he-IL" dirty="0" smtClean="0"/>
              <a:t> מהענף הראשי. כך ששינויים בו לא ישפיעו על הפרויקט הנוכחי.</a:t>
            </a:r>
          </a:p>
          <a:p>
            <a:r>
              <a:rPr lang="en-US" dirty="0" smtClean="0">
                <a:hlinkClick r:id="rId2"/>
              </a:rPr>
              <a:t>http://git-scm.com/book/ch3-1.html</a:t>
            </a: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r>
              <a:rPr lang="he-IL" dirty="0" smtClean="0"/>
              <a:t> 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ויזואלית ל- </a:t>
            </a:r>
            <a:r>
              <a:rPr lang="en-US" dirty="0" smtClean="0"/>
              <a:t>Branching</a:t>
            </a:r>
            <a:endParaRPr lang="he-IL" dirty="0"/>
          </a:p>
        </p:txBody>
      </p:sp>
      <p:pic>
        <p:nvPicPr>
          <p:cNvPr id="1026" name="Picture 2" descr="D:\יפתח מכללה\שנה ג\תכנות מתקדם בועז\Branch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4643470" cy="2230489"/>
          </a:xfrm>
          <a:prstGeom prst="rect">
            <a:avLst/>
          </a:prstGeom>
          <a:noFill/>
        </p:spPr>
      </p:pic>
      <p:pic>
        <p:nvPicPr>
          <p:cNvPr id="1027" name="Picture 3" descr="D:\יפתח מכללה\שנה ג\תכנות מתקדם בועז\Branch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357562"/>
            <a:ext cx="4143404" cy="3205363"/>
          </a:xfrm>
          <a:prstGeom prst="rect">
            <a:avLst/>
          </a:prstGeom>
          <a:noFill/>
        </p:spPr>
      </p:pic>
      <p:cxnSp>
        <p:nvCxnSpPr>
          <p:cNvPr id="7" name="Shape 6"/>
          <p:cNvCxnSpPr/>
          <p:nvPr/>
        </p:nvCxnSpPr>
        <p:spPr>
          <a:xfrm>
            <a:off x="4929190" y="2000240"/>
            <a:ext cx="2786082" cy="1214446"/>
          </a:xfrm>
          <a:prstGeom prst="bentConnector3">
            <a:avLst>
              <a:gd name="adj1" fmla="val 10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Leaves (Part 2)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ליצור ענף חדש נפתח את ה- </a:t>
            </a:r>
            <a:r>
              <a:rPr lang="en-US" dirty="0" smtClean="0"/>
              <a:t>GIT BASH</a:t>
            </a:r>
            <a:r>
              <a:rPr lang="he-IL" dirty="0" smtClean="0"/>
              <a:t> על תיקיית </a:t>
            </a:r>
            <a:r>
              <a:rPr lang="en-US" dirty="0" smtClean="0"/>
              <a:t>GIT</a:t>
            </a:r>
            <a:r>
              <a:rPr lang="he-IL" dirty="0" smtClean="0"/>
              <a:t> שלנו (בתוך המחשב) ונכתוב: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–b new-branch-name</a:t>
            </a:r>
          </a:p>
          <a:p>
            <a:r>
              <a:rPr lang="he-IL" dirty="0" smtClean="0"/>
              <a:t>נוסיף קובץ כלשהו בתוך התיקייה.</a:t>
            </a:r>
          </a:p>
          <a:p>
            <a:r>
              <a:rPr lang="he-IL" dirty="0" smtClean="0"/>
              <a:t>נכתוב: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he-IL" dirty="0" smtClean="0"/>
              <a:t>ונבצע: </a:t>
            </a:r>
            <a:r>
              <a:rPr lang="en-US" dirty="0" err="1" smtClean="0"/>
              <a:t>git</a:t>
            </a:r>
            <a:r>
              <a:rPr lang="en-US" dirty="0" smtClean="0"/>
              <a:t> commit –m “new commit”</a:t>
            </a:r>
          </a:p>
          <a:p>
            <a:r>
              <a:rPr lang="he-IL" dirty="0" smtClean="0"/>
              <a:t>נכתוב: </a:t>
            </a:r>
            <a:r>
              <a:rPr lang="en-US" dirty="0" err="1" smtClean="0"/>
              <a:t>git</a:t>
            </a:r>
            <a:r>
              <a:rPr lang="en-US" dirty="0" smtClean="0"/>
              <a:t> push origin new-branch-name</a:t>
            </a:r>
          </a:p>
          <a:p>
            <a:r>
              <a:rPr lang="he-IL" dirty="0" smtClean="0"/>
              <a:t>נעבור לאתר </a:t>
            </a:r>
            <a:r>
              <a:rPr lang="en-US" dirty="0" smtClean="0"/>
              <a:t>GITHUB</a:t>
            </a:r>
            <a:r>
              <a:rPr lang="he-IL" dirty="0" smtClean="0"/>
              <a:t> באינטרנט, ונראה כי הקובץ שהוספנו קיים ב- </a:t>
            </a:r>
            <a:r>
              <a:rPr lang="en-US" dirty="0" smtClean="0"/>
              <a:t>BRANCH</a:t>
            </a:r>
            <a:r>
              <a:rPr lang="he-IL" dirty="0" smtClean="0"/>
              <a:t> חדש שיצרנו, אבל לא ב- </a:t>
            </a:r>
            <a:r>
              <a:rPr lang="en-US" dirty="0" smtClean="0"/>
              <a:t>MASTER</a:t>
            </a:r>
            <a:endParaRPr lang="he-I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0"/>
            <a:ext cx="81915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אליפסה 4"/>
          <p:cNvSpPr/>
          <p:nvPr/>
        </p:nvSpPr>
        <p:spPr>
          <a:xfrm>
            <a:off x="2214546" y="3143248"/>
            <a:ext cx="1500198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/>
          <p:cNvCxnSpPr>
            <a:stCxn id="5" idx="4"/>
            <a:endCxn id="8" idx="0"/>
          </p:cNvCxnSpPr>
          <p:nvPr/>
        </p:nvCxnSpPr>
        <p:spPr>
          <a:xfrm rot="5400000">
            <a:off x="2339563" y="4089802"/>
            <a:ext cx="928694" cy="3214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28794" y="4714884"/>
            <a:ext cx="14287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נבחר איפה נבצע </a:t>
            </a:r>
            <a:r>
              <a:rPr lang="en-US" dirty="0" smtClean="0"/>
              <a:t>commit 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e-IL" dirty="0" smtClean="0"/>
              <a:t>שלב ראשון:</a:t>
            </a:r>
          </a:p>
          <a:p>
            <a:pPr>
              <a:buNone/>
            </a:pPr>
            <a:r>
              <a:rPr lang="he-IL" dirty="0" smtClean="0"/>
              <a:t>נכיר את </a:t>
            </a:r>
            <a:r>
              <a:rPr lang="en-US" dirty="0" smtClean="0"/>
              <a:t>GIT</a:t>
            </a:r>
            <a:r>
              <a:rPr lang="he-IL" dirty="0" smtClean="0"/>
              <a:t>.</a:t>
            </a:r>
          </a:p>
          <a:p>
            <a:pPr>
              <a:buNone/>
            </a:pPr>
            <a:endParaRPr lang="he-IL" dirty="0"/>
          </a:p>
          <a:p>
            <a:pPr>
              <a:buNone/>
            </a:pPr>
            <a:r>
              <a:rPr lang="en-US" dirty="0" smtClean="0"/>
              <a:t>GIT</a:t>
            </a:r>
            <a:r>
              <a:rPr lang="he-IL" dirty="0" smtClean="0"/>
              <a:t>: תוכנה שנותנת לך להעתיק או להעלות מידע מהמחשב לאינטרנט ובחזרה.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http://git-scm.com/book/en/Getting-Started-Git-Basics</a:t>
            </a:r>
            <a:endParaRPr lang="he-IL" dirty="0" smtClean="0"/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/>
          </a:bodyPr>
          <a:lstStyle/>
          <a:p>
            <a:r>
              <a:rPr lang="en-US" dirty="0" smtClean="0"/>
              <a:t>Fork 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714908"/>
          </a:xfrm>
        </p:spPr>
        <p:txBody>
          <a:bodyPr/>
          <a:lstStyle/>
          <a:p>
            <a:r>
              <a:rPr lang="en-US" dirty="0" smtClean="0"/>
              <a:t>Forking a Project</a:t>
            </a:r>
            <a:r>
              <a:rPr lang="he-IL" dirty="0" smtClean="0"/>
              <a:t> : אם נרצה להוסיף לפרויקט של מישהו אחר, או להשתמש בפרויקט שלו כבסיס לשלנו. נעתיק את המידע מה- </a:t>
            </a:r>
            <a:r>
              <a:rPr lang="en-US" dirty="0" smtClean="0"/>
              <a:t>REPO</a:t>
            </a:r>
            <a:r>
              <a:rPr lang="he-IL" dirty="0" smtClean="0"/>
              <a:t> שלו ונוכל לצפות בשינויים שנעשים בפרויקט המרכזי ולעדכן אותם לתוך הפרויקט שלנו.</a:t>
            </a:r>
          </a:p>
          <a:p>
            <a:endParaRPr lang="he-IL" dirty="0" smtClean="0"/>
          </a:p>
          <a:p>
            <a:r>
              <a:rPr lang="en-US" dirty="0" smtClean="0">
                <a:hlinkClick r:id="rId2"/>
              </a:rPr>
              <a:t>https://help.github.com/articles/fork-a-repo</a:t>
            </a: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/>
          </a:bodyPr>
          <a:lstStyle/>
          <a:p>
            <a:r>
              <a:rPr lang="en-US" dirty="0" smtClean="0"/>
              <a:t>Fork 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714908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ניכנס לתוך פרויקט קיים בו נרצה להשתמש באתר </a:t>
            </a:r>
            <a:r>
              <a:rPr lang="en-US" dirty="0" smtClean="0"/>
              <a:t>GITHUB</a:t>
            </a:r>
            <a:endParaRPr lang="he-IL" dirty="0" smtClean="0"/>
          </a:p>
          <a:p>
            <a:r>
              <a:rPr lang="he-IL" dirty="0" smtClean="0"/>
              <a:t>נלחץ על הכפתור באתר ה- </a:t>
            </a:r>
            <a:r>
              <a:rPr lang="en-US" dirty="0" smtClean="0"/>
              <a:t>REPO</a:t>
            </a:r>
            <a:r>
              <a:rPr lang="he-IL" dirty="0" smtClean="0"/>
              <a:t> בשם </a:t>
            </a:r>
            <a:r>
              <a:rPr lang="en-US" dirty="0" smtClean="0"/>
              <a:t>Fork</a:t>
            </a:r>
          </a:p>
          <a:p>
            <a:r>
              <a:rPr lang="he-IL" dirty="0" smtClean="0"/>
              <a:t>נבחר תיקייה בה נרצה לשים את הפרויקט, ונלחץ עליה עם המקש הימני, ונפתח את ה- </a:t>
            </a:r>
            <a:r>
              <a:rPr lang="en-US" dirty="0" smtClean="0"/>
              <a:t>GIT BASH</a:t>
            </a:r>
          </a:p>
          <a:p>
            <a:r>
              <a:rPr lang="he-IL" dirty="0" smtClean="0"/>
              <a:t>נכתוב:</a:t>
            </a:r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</a:t>
            </a:r>
            <a:r>
              <a:rPr lang="en-US" i="1" dirty="0" smtClean="0">
                <a:hlinkClick r:id="rId2"/>
              </a:rPr>
              <a:t>myusername</a:t>
            </a:r>
            <a:r>
              <a:rPr lang="en-US" dirty="0" smtClean="0">
                <a:hlinkClick r:id="rId2"/>
              </a:rPr>
              <a:t>/</a:t>
            </a:r>
            <a:r>
              <a:rPr lang="en-US" i="1" dirty="0" smtClean="0">
                <a:hlinkClick r:id="rId2"/>
              </a:rPr>
              <a:t>forked-git-name.git</a:t>
            </a:r>
            <a:endParaRPr lang="he-IL" i="1" dirty="0" smtClean="0"/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r>
              <a:rPr lang="he-IL" dirty="0" smtClean="0"/>
              <a:t>אם נרצה לעשות </a:t>
            </a:r>
            <a:r>
              <a:rPr lang="en-US" dirty="0" smtClean="0"/>
              <a:t>Fork</a:t>
            </a:r>
            <a:br>
              <a:rPr lang="en-US" dirty="0" smtClean="0"/>
            </a:br>
            <a:r>
              <a:rPr lang="he-IL" dirty="0" smtClean="0"/>
              <a:t>לפרויקט</a:t>
            </a:r>
            <a:endParaRPr lang="he-IL" dirty="0"/>
          </a:p>
        </p:txBody>
      </p:sp>
      <p:pic>
        <p:nvPicPr>
          <p:cNvPr id="3074" name="Picture 2" descr="D:\יפתח מכללה\שנה ג\תכנות מתקדם בועז\fork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572560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/>
          </a:bodyPr>
          <a:lstStyle/>
          <a:p>
            <a:r>
              <a:rPr lang="en-US" dirty="0" smtClean="0"/>
              <a:t>Fork </a:t>
            </a:r>
            <a:br>
              <a:rPr lang="en-US" dirty="0" smtClean="0"/>
            </a:br>
            <a:r>
              <a:rPr lang="en-US" dirty="0" smtClean="0"/>
              <a:t>Part 3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5143536"/>
          </a:xfrm>
        </p:spPr>
        <p:txBody>
          <a:bodyPr>
            <a:normAutofit fontScale="92500" lnSpcReduction="20000"/>
          </a:bodyPr>
          <a:lstStyle/>
          <a:p>
            <a:endParaRPr lang="he-IL" dirty="0" smtClean="0"/>
          </a:p>
          <a:p>
            <a:r>
              <a:rPr lang="he-IL" dirty="0" smtClean="0"/>
              <a:t>נבצע </a:t>
            </a:r>
            <a:r>
              <a:rPr lang="en-US" dirty="0" smtClean="0"/>
              <a:t>GIT BASH</a:t>
            </a:r>
            <a:r>
              <a:rPr lang="he-IL" dirty="0" smtClean="0"/>
              <a:t> על התיקייה החדשה שיצרנו</a:t>
            </a:r>
          </a:p>
          <a:p>
            <a:r>
              <a:rPr lang="he-IL" dirty="0" smtClean="0"/>
              <a:t>ובשביל לשמור קשר עם ה </a:t>
            </a:r>
            <a:r>
              <a:rPr lang="en-US" dirty="0" smtClean="0"/>
              <a:t>REPO</a:t>
            </a:r>
            <a:r>
              <a:rPr lang="he-IL" dirty="0" smtClean="0"/>
              <a:t> שממנה יצרנו את הפרויקט נכתוב:</a:t>
            </a:r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remote add upstream </a:t>
            </a:r>
            <a:r>
              <a:rPr lang="en-US" dirty="0" smtClean="0">
                <a:hlinkClick r:id="rId2"/>
              </a:rPr>
              <a:t>https://github.com/</a:t>
            </a:r>
            <a:r>
              <a:rPr lang="en-US" i="1" dirty="0" smtClean="0">
                <a:hlinkClick r:id="rId2"/>
              </a:rPr>
              <a:t>other-gits-user-name</a:t>
            </a:r>
            <a:r>
              <a:rPr lang="en-US" dirty="0" smtClean="0">
                <a:hlinkClick r:id="rId2"/>
              </a:rPr>
              <a:t>/</a:t>
            </a:r>
            <a:r>
              <a:rPr lang="en-US" i="1" dirty="0" smtClean="0">
                <a:hlinkClick r:id="rId2"/>
              </a:rPr>
              <a:t>forked-gits-name.git</a:t>
            </a:r>
            <a:endParaRPr lang="en-US" i="1" dirty="0" smtClean="0"/>
          </a:p>
          <a:p>
            <a:pPr algn="l" rtl="0"/>
            <a:r>
              <a:rPr lang="en-US" dirty="0" smtClean="0"/>
              <a:t># Assigns the original repo to a remote called "upstream" </a:t>
            </a:r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fetch upstream</a:t>
            </a:r>
          </a:p>
          <a:p>
            <a:pPr algn="l" rtl="0"/>
            <a:r>
              <a:rPr lang="en-US" dirty="0" smtClean="0"/>
              <a:t># Pulls in changes not present in your local repository, without modifying your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Fork</a:t>
            </a:r>
            <a:br>
              <a:rPr lang="en-US" dirty="0" smtClean="0"/>
            </a:br>
            <a:r>
              <a:rPr lang="en-US" dirty="0" smtClean="0"/>
              <a:t>Part 4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 fontScale="85000" lnSpcReduction="10000"/>
          </a:bodyPr>
          <a:lstStyle/>
          <a:p>
            <a:endParaRPr lang="he-IL" dirty="0" smtClean="0"/>
          </a:p>
          <a:p>
            <a:r>
              <a:rPr lang="he-IL" dirty="0" smtClean="0"/>
              <a:t>אם נרצה להוסיף לפרויקט </a:t>
            </a:r>
            <a:r>
              <a:rPr lang="en-US" dirty="0" smtClean="0"/>
              <a:t>GITHUB</a:t>
            </a:r>
            <a:r>
              <a:rPr lang="he-IL" dirty="0" smtClean="0"/>
              <a:t> שלנו באינטרנט, נבצע זאת אותו דבר כאילו זה היה פרויקט פרטי שלנו.</a:t>
            </a:r>
          </a:p>
          <a:p>
            <a:r>
              <a:rPr lang="he-IL" dirty="0" smtClean="0"/>
              <a:t>אם נרצה להוסיף לפרויקט שלנו שינויים שנעשו בפרויקט המקורי, נכתוב:</a:t>
            </a:r>
          </a:p>
          <a:p>
            <a:r>
              <a:rPr lang="he-IL" dirty="0" smtClean="0"/>
              <a:t>מצרף שינויים (ללא שינוי קבצים קיימים):</a:t>
            </a:r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fetch upstream</a:t>
            </a:r>
          </a:p>
          <a:p>
            <a:pPr algn="l" rtl="0"/>
            <a:r>
              <a:rPr lang="en-US" dirty="0" smtClean="0"/>
              <a:t># Fetches any new changes from the original repo </a:t>
            </a:r>
          </a:p>
          <a:p>
            <a:pPr algn="r"/>
            <a:r>
              <a:rPr lang="he-IL" dirty="0" smtClean="0"/>
              <a:t>מאחד שינויים עם קבצים קיימים (משנה אותם):</a:t>
            </a:r>
            <a:endParaRPr lang="en-US" dirty="0" smtClean="0"/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merge upstream/master</a:t>
            </a:r>
          </a:p>
          <a:p>
            <a:pPr algn="l" rtl="0"/>
            <a:r>
              <a:rPr lang="en-US" dirty="0" smtClean="0"/>
              <a:t># Merges any changes fetched into your working files</a:t>
            </a:r>
            <a:endParaRPr lang="he-IL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Fork</a:t>
            </a:r>
            <a:br>
              <a:rPr lang="en-US" dirty="0" smtClean="0"/>
            </a:br>
            <a:r>
              <a:rPr lang="en-US" dirty="0" smtClean="0"/>
              <a:t>Part 5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במקרה ואנחנו לא רוצים לשמור קשר עם הפרויקט המקורי-</a:t>
            </a:r>
          </a:p>
          <a:p>
            <a:r>
              <a:rPr lang="he-IL" dirty="0" smtClean="0"/>
              <a:t>ניכנס לאתר של הפרויקט ב- </a:t>
            </a:r>
            <a:r>
              <a:rPr lang="en-US" dirty="0" smtClean="0"/>
              <a:t>GITHUB</a:t>
            </a:r>
            <a:r>
              <a:rPr lang="he-IL" dirty="0" smtClean="0"/>
              <a:t> </a:t>
            </a:r>
          </a:p>
          <a:p>
            <a:r>
              <a:rPr lang="he-IL" dirty="0" smtClean="0"/>
              <a:t>ונלחץ על הכפתור: </a:t>
            </a:r>
            <a:r>
              <a:rPr lang="en-US" dirty="0" err="1" smtClean="0"/>
              <a:t>Unwatch</a:t>
            </a:r>
            <a:endParaRPr lang="he-I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Unwatch</a:t>
            </a:r>
            <a:r>
              <a:rPr lang="en-US" dirty="0" smtClean="0"/>
              <a:t> a Forked Project</a:t>
            </a:r>
            <a:endParaRPr lang="he-IL" dirty="0"/>
          </a:p>
        </p:txBody>
      </p:sp>
      <p:pic>
        <p:nvPicPr>
          <p:cNvPr id="4098" name="Picture 2" descr="D:\יפתח מכללה\שנה ג\תכנות מתקדם בועז\unwatch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37" y="2009158"/>
            <a:ext cx="8739281" cy="3277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אחד מהתכונות היותר חשובות של </a:t>
            </a:r>
            <a:r>
              <a:rPr lang="en-US" dirty="0" smtClean="0"/>
              <a:t>GITHUB</a:t>
            </a:r>
            <a:endParaRPr lang="he-IL" dirty="0" smtClean="0"/>
          </a:p>
          <a:p>
            <a:r>
              <a:rPr lang="he-IL" dirty="0" smtClean="0"/>
              <a:t>היכולת, לאחר שעשינו </a:t>
            </a:r>
            <a:r>
              <a:rPr lang="en-US" dirty="0" smtClean="0"/>
              <a:t>FORK</a:t>
            </a:r>
            <a:r>
              <a:rPr lang="he-IL" dirty="0" smtClean="0"/>
              <a:t> לפרויקט חיצוני, לשנות דברים מסוימים, ולהציע לבעל הפרויקט המקורי לשנות אותם.</a:t>
            </a:r>
          </a:p>
          <a:p>
            <a:endParaRPr lang="he-IL" dirty="0" smtClean="0"/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help.github.com/articles/using-pull-requests</a:t>
            </a:r>
            <a:endParaRPr lang="he-IL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 כך פשוט שלא צריך להיכנס לטרמינל</a:t>
            </a:r>
            <a:endParaRPr lang="he-IL" dirty="0"/>
          </a:p>
        </p:txBody>
      </p:sp>
      <p:pic>
        <p:nvPicPr>
          <p:cNvPr id="1026" name="Picture 2" descr="D:\יפתח מכללה\שנה ג\תכנות מתקדם בועז\pull-request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857364"/>
            <a:ext cx="8600565" cy="42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Pull Request – Part 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לאחר שעשינו </a:t>
            </a:r>
            <a:r>
              <a:rPr lang="en-US" dirty="0" smtClean="0"/>
              <a:t>FORK</a:t>
            </a:r>
            <a:r>
              <a:rPr lang="he-IL" dirty="0" smtClean="0"/>
              <a:t> לפרויקט ושינינו קבצים מסוימים, נרצה לבקש ממנהל הפרויקט לאשר את האישורים ולחבר אותם עם </a:t>
            </a:r>
            <a:r>
              <a:rPr lang="en-US" dirty="0" smtClean="0"/>
              <a:t>BRANCH</a:t>
            </a:r>
            <a:r>
              <a:rPr lang="he-IL" dirty="0" smtClean="0"/>
              <a:t> מסוים בפרויקט שלו.</a:t>
            </a:r>
          </a:p>
          <a:p>
            <a:r>
              <a:rPr lang="he-IL" dirty="0" smtClean="0"/>
              <a:t>לשם כך, ניכנס לפרויקט שלו, ונלחץ על הכפתור: </a:t>
            </a:r>
            <a:r>
              <a:rPr lang="en-US" dirty="0" smtClean="0"/>
              <a:t>Pull Request</a:t>
            </a:r>
            <a:r>
              <a:rPr lang="he-IL" dirty="0" smtClean="0"/>
              <a:t> באתר </a:t>
            </a:r>
            <a:r>
              <a:rPr lang="en-US" dirty="0" smtClean="0"/>
              <a:t>GITHUB</a:t>
            </a:r>
          </a:p>
          <a:p>
            <a:r>
              <a:rPr lang="he-IL" dirty="0" smtClean="0"/>
              <a:t>בדף הבא נבחן מה אנו משנים, ומה נכתוב למנהל הפרויקט שאנו משנים.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להוריד ולהתקין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http://git-scm.com/downloads</a:t>
            </a:r>
            <a:endParaRPr lang="he-IL" dirty="0" smtClean="0"/>
          </a:p>
          <a:p>
            <a:endParaRPr lang="he-IL" dirty="0"/>
          </a:p>
          <a:p>
            <a:r>
              <a:rPr lang="en-US" dirty="0" smtClean="0"/>
              <a:t>GIT</a:t>
            </a:r>
            <a:r>
              <a:rPr lang="he-IL" dirty="0" smtClean="0"/>
              <a:t> היא תוכנת טרמינל שעובדת על בסיס </a:t>
            </a:r>
            <a:r>
              <a:rPr lang="en-US" dirty="0" smtClean="0"/>
              <a:t>LINUX</a:t>
            </a:r>
            <a:r>
              <a:rPr lang="he-IL" dirty="0" smtClean="0"/>
              <a:t> (אבל עובדת גם ב- </a:t>
            </a:r>
            <a:r>
              <a:rPr lang="en-US" dirty="0" smtClean="0"/>
              <a:t>WINDOWS</a:t>
            </a:r>
            <a:r>
              <a:rPr lang="he-IL" dirty="0" smtClean="0"/>
              <a:t> ו – </a:t>
            </a:r>
            <a:r>
              <a:rPr lang="en-US" dirty="0" smtClean="0"/>
              <a:t>MAC</a:t>
            </a:r>
            <a:r>
              <a:rPr lang="he-IL" dirty="0" smtClean="0"/>
              <a:t>)</a:t>
            </a:r>
          </a:p>
          <a:p>
            <a:r>
              <a:rPr lang="he-IL" dirty="0" smtClean="0"/>
              <a:t>ממנה נבצע פעולות שישפיעו וישנו את ה- </a:t>
            </a:r>
            <a:r>
              <a:rPr lang="en-US" dirty="0" smtClean="0"/>
              <a:t>GITHUB</a:t>
            </a:r>
            <a:r>
              <a:rPr lang="he-IL" dirty="0" smtClean="0"/>
              <a:t>, ה"תיבת מידע" שנפתח באינטרנט בקרוב</a:t>
            </a:r>
            <a:endParaRPr lang="he-I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נבחר איפה נשים את זה בפרויקט המקורי. </a:t>
            </a:r>
            <a:br>
              <a:rPr lang="he-IL" dirty="0" smtClean="0"/>
            </a:br>
            <a:r>
              <a:rPr lang="he-IL" dirty="0" smtClean="0"/>
              <a:t>לא נשכח לכתוב מה אנחנו משנים.</a:t>
            </a:r>
            <a:endParaRPr lang="he-IL" dirty="0"/>
          </a:p>
        </p:txBody>
      </p:sp>
      <p:pic>
        <p:nvPicPr>
          <p:cNvPr id="2050" name="Picture 2" descr="D:\יפתח מכללה\שנה ג\תכנות מתקדם בועז\pullreques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641295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 – Part 3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אחרי שבדקנו את כל השינויים והטווח שלהם יחסית לפרויקט המקורי.</a:t>
            </a:r>
          </a:p>
          <a:p>
            <a:r>
              <a:rPr lang="he-IL" dirty="0" smtClean="0"/>
              <a:t>נלחץ על הכפתור: </a:t>
            </a:r>
            <a:r>
              <a:rPr lang="en-US" dirty="0" smtClean="0"/>
              <a:t>Send pull request</a:t>
            </a:r>
          </a:p>
          <a:p>
            <a:r>
              <a:rPr lang="he-IL" dirty="0" smtClean="0"/>
              <a:t>כעת מנהל הפרויקט יוכל לראות שנשלח אליו </a:t>
            </a:r>
            <a:r>
              <a:rPr lang="en-US" dirty="0" smtClean="0"/>
              <a:t>Pull Request</a:t>
            </a:r>
            <a:r>
              <a:rPr lang="he-IL" dirty="0" smtClean="0"/>
              <a:t> והוא יוכל לדיין אליה, לראות אותה, ולהחליט האם לשלב אותה בפרויקט.</a:t>
            </a:r>
          </a:p>
          <a:p>
            <a:r>
              <a:rPr lang="he-IL" dirty="0" smtClean="0"/>
              <a:t>בהנחה והתוספת היא פשוטה, </a:t>
            </a:r>
            <a:r>
              <a:rPr lang="en-US" dirty="0" smtClean="0"/>
              <a:t>GITHUB</a:t>
            </a:r>
            <a:r>
              <a:rPr lang="he-IL" dirty="0" smtClean="0"/>
              <a:t> מציע בסוף הדיון הוספה אוטומטית לפרויקט.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54230"/>
          </a:xfrm>
        </p:spPr>
        <p:txBody>
          <a:bodyPr>
            <a:normAutofit/>
          </a:bodyPr>
          <a:lstStyle/>
          <a:p>
            <a:r>
              <a:rPr lang="he-IL" dirty="0" smtClean="0"/>
              <a:t>לאחד בקשה. </a:t>
            </a:r>
            <a:br>
              <a:rPr lang="he-IL" dirty="0" smtClean="0"/>
            </a:br>
            <a:r>
              <a:rPr lang="he-IL" dirty="0" smtClean="0"/>
              <a:t>ישר אחרי הדיון:</a:t>
            </a:r>
            <a:endParaRPr lang="he-IL" dirty="0"/>
          </a:p>
        </p:txBody>
      </p:sp>
      <p:pic>
        <p:nvPicPr>
          <p:cNvPr id="3074" name="Picture 2" descr="D:\יפתח מכללה\שנה ג\תכנות מתקדם בועז\mergereques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255" y="2214554"/>
            <a:ext cx="9016745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 – Part 4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אם המנהל רוצה לשנות דברים ספציפיים באיחוד, או פשוט רוצה לבצע אותו ידנית, קיימת האפשרות לבצע זאת בטרמינל:</a:t>
            </a:r>
          </a:p>
          <a:p>
            <a:endParaRPr lang="he-IL" dirty="0" smtClean="0"/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smtClean="0"/>
              <a:t>master</a:t>
            </a:r>
          </a:p>
          <a:p>
            <a:pPr algn="l" rtl="0"/>
            <a:r>
              <a:rPr lang="en-US" dirty="0" smtClean="0"/>
              <a:t># </a:t>
            </a:r>
            <a:r>
              <a:rPr lang="en-US" dirty="0" smtClean="0"/>
              <a:t>Check out your master branch </a:t>
            </a:r>
            <a:endParaRPr lang="en-US" dirty="0" smtClean="0"/>
          </a:p>
          <a:p>
            <a:pPr algn="l" rtl="0"/>
            <a:r>
              <a:rPr lang="he-IL" dirty="0" smtClean="0"/>
              <a:t>מחליפים לענף הראשי</a:t>
            </a:r>
            <a:endParaRPr lang="en-US" dirty="0" smtClean="0"/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remote add </a:t>
            </a:r>
            <a:r>
              <a:rPr lang="en-US" i="1" dirty="0" err="1" smtClean="0"/>
              <a:t>cameronmcefee</a:t>
            </a:r>
            <a:r>
              <a:rPr lang="en-US" dirty="0" smtClean="0"/>
              <a:t> git://</a:t>
            </a:r>
            <a:r>
              <a:rPr lang="en-US" dirty="0" smtClean="0"/>
              <a:t>github.com/</a:t>
            </a:r>
            <a:r>
              <a:rPr lang="en-US" i="1" dirty="0" smtClean="0"/>
              <a:t>cameronmcefee</a:t>
            </a:r>
            <a:r>
              <a:rPr lang="en-US" dirty="0" smtClean="0"/>
              <a:t>/</a:t>
            </a:r>
            <a:r>
              <a:rPr lang="en-US" i="1" dirty="0" smtClean="0"/>
              <a:t>Spoon-Knife</a:t>
            </a:r>
            <a:r>
              <a:rPr lang="en-US" dirty="0" smtClean="0"/>
              <a:t>.git</a:t>
            </a:r>
          </a:p>
          <a:p>
            <a:pPr algn="l" rtl="0"/>
            <a:r>
              <a:rPr lang="en-US" dirty="0" smtClean="0"/>
              <a:t># </a:t>
            </a:r>
            <a:r>
              <a:rPr lang="en-US" dirty="0" smtClean="0"/>
              <a:t>Add a new remote named '</a:t>
            </a:r>
            <a:r>
              <a:rPr lang="en-US" dirty="0" err="1" smtClean="0"/>
              <a:t>cameronmcefee</a:t>
            </a:r>
            <a:r>
              <a:rPr lang="en-US" dirty="0" smtClean="0"/>
              <a:t>' </a:t>
            </a:r>
            <a:endParaRPr lang="en-US" dirty="0" smtClean="0"/>
          </a:p>
          <a:p>
            <a:pPr algn="l" rtl="0"/>
            <a:r>
              <a:rPr lang="he-IL" dirty="0" smtClean="0"/>
              <a:t>הכרנו תיקיית "</a:t>
            </a:r>
            <a:r>
              <a:rPr lang="he-IL" dirty="0" err="1" smtClean="0"/>
              <a:t>גיט" מרוחקת</a:t>
            </a:r>
            <a:r>
              <a:rPr lang="he-IL" dirty="0" smtClean="0"/>
              <a:t> </a:t>
            </a:r>
            <a:r>
              <a:rPr lang="he-IL" dirty="0" smtClean="0"/>
              <a:t>חדשה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 – Part 4 (2)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fetch </a:t>
            </a:r>
            <a:r>
              <a:rPr lang="en-US" i="1" dirty="0" err="1" smtClean="0"/>
              <a:t>cameronmcefee</a:t>
            </a:r>
            <a:endParaRPr lang="en-US" i="1" dirty="0" smtClean="0"/>
          </a:p>
          <a:p>
            <a:pPr algn="l" rtl="0"/>
            <a:r>
              <a:rPr lang="en-US" dirty="0" smtClean="0"/>
              <a:t># Pull in all the commits from the '</a:t>
            </a:r>
            <a:r>
              <a:rPr lang="en-US" dirty="0" err="1" smtClean="0"/>
              <a:t>cameronmcefee</a:t>
            </a:r>
            <a:r>
              <a:rPr lang="en-US" dirty="0" smtClean="0"/>
              <a:t>' remote </a:t>
            </a:r>
            <a:endParaRPr lang="he-IL" dirty="0" smtClean="0"/>
          </a:p>
          <a:p>
            <a:pPr algn="l" rtl="0"/>
            <a:r>
              <a:rPr lang="he-IL" dirty="0" smtClean="0"/>
              <a:t>יצרנו "פעולת הפעלה" לפי כל הפקודות שנכללו בתוך </a:t>
            </a:r>
            <a:r>
              <a:rPr lang="he-IL" dirty="0" err="1" smtClean="0"/>
              <a:t>ה"גיט" ש</a:t>
            </a:r>
            <a:r>
              <a:rPr lang="he-IL" dirty="0" smtClean="0"/>
              <a:t>כרגע "הכרנו</a:t>
            </a:r>
            <a:r>
              <a:rPr lang="he-IL" dirty="0" smtClean="0"/>
              <a:t>"</a:t>
            </a:r>
            <a:endParaRPr lang="en-US" dirty="0" smtClean="0"/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merge </a:t>
            </a:r>
            <a:r>
              <a:rPr lang="en-US" i="1" dirty="0" err="1" smtClean="0"/>
              <a:t>cameronmcefee</a:t>
            </a:r>
            <a:r>
              <a:rPr lang="en-US" i="1" dirty="0" smtClean="0"/>
              <a:t>/my-branch </a:t>
            </a:r>
          </a:p>
          <a:p>
            <a:pPr algn="l" rtl="0"/>
            <a:r>
              <a:rPr lang="en-US" dirty="0" smtClean="0"/>
              <a:t># Merge your master branch into the 'my-branch' branch from the '</a:t>
            </a:r>
            <a:r>
              <a:rPr lang="en-US" dirty="0" err="1" smtClean="0"/>
              <a:t>cameronmcefee</a:t>
            </a:r>
            <a:r>
              <a:rPr lang="en-US" dirty="0" smtClean="0"/>
              <a:t>' remote – </a:t>
            </a:r>
            <a:r>
              <a:rPr lang="he-IL" dirty="0" smtClean="0"/>
              <a:t>נשלב את הענף המרכזי של הפרויקט החיצוני לתוך הענף הפרטי שלנו (יכול גם להיות הראשי שלנו)</a:t>
            </a:r>
            <a:endParaRPr lang="en-US" dirty="0" smtClean="0"/>
          </a:p>
          <a:p>
            <a:pPr algn="l" rtl="0"/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algn="l" rtl="0"/>
            <a:r>
              <a:rPr lang="en-US" dirty="0" smtClean="0"/>
              <a:t># Push your newly-merged branch back to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he-IL" dirty="0" smtClean="0"/>
              <a:t>נשלח את המידע שהרכבנו על הענף לתוך "</a:t>
            </a:r>
            <a:r>
              <a:rPr lang="he-IL" dirty="0" err="1" smtClean="0"/>
              <a:t>גיטהוב</a:t>
            </a:r>
            <a:r>
              <a:rPr lang="he-IL" dirty="0" smtClean="0"/>
              <a:t>"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 – Part 5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אם אנו עובדים בצוות קטן, ואנו מבצעים שינויים קטנים שלא זקוקים לשימוש עדין (כמו בחירה לאיזה ענף אנו מעבירים אותם בדיוק בפרויקט המקורי, </a:t>
            </a:r>
            <a:r>
              <a:rPr lang="he-IL" dirty="0" err="1" smtClean="0"/>
              <a:t>וכו')</a:t>
            </a:r>
            <a:r>
              <a:rPr lang="he-IL" dirty="0" smtClean="0"/>
              <a:t>.</a:t>
            </a:r>
          </a:p>
          <a:p>
            <a:r>
              <a:rPr lang="he-IL" dirty="0" smtClean="0"/>
              <a:t>נוכל במקום זאת לבצע סדרת פקודות מהירה יותר שהופכת את ה- </a:t>
            </a:r>
            <a:r>
              <a:rPr lang="en-US" dirty="0" smtClean="0"/>
              <a:t>Pull Request</a:t>
            </a:r>
            <a:r>
              <a:rPr lang="he-IL" dirty="0" smtClean="0"/>
              <a:t> לקובץ </a:t>
            </a:r>
            <a:r>
              <a:rPr lang="en-US" dirty="0" smtClean="0"/>
              <a:t>Patch</a:t>
            </a:r>
            <a:r>
              <a:rPr lang="he-IL" dirty="0" smtClean="0"/>
              <a:t> על הענף שנבחר.</a:t>
            </a:r>
            <a:endParaRPr lang="he-I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 – Part 5 (2)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smtClean="0"/>
              <a:t>master</a:t>
            </a:r>
          </a:p>
          <a:p>
            <a:pPr algn="l" rtl="0"/>
            <a:r>
              <a:rPr lang="en-US" dirty="0" smtClean="0"/>
              <a:t># </a:t>
            </a:r>
            <a:r>
              <a:rPr lang="en-US" dirty="0" smtClean="0"/>
              <a:t>Check out your master branch </a:t>
            </a:r>
            <a:endParaRPr lang="en-US" dirty="0" smtClean="0"/>
          </a:p>
          <a:p>
            <a:pPr algn="l" rtl="0"/>
            <a:r>
              <a:rPr lang="he-IL" dirty="0" smtClean="0"/>
              <a:t>נעבור לענף הראשי</a:t>
            </a:r>
            <a:endParaRPr lang="en-US" dirty="0" smtClean="0"/>
          </a:p>
          <a:p>
            <a:pPr algn="l" rtl="0"/>
            <a:r>
              <a:rPr lang="en-US" dirty="0" smtClean="0"/>
              <a:t>curl </a:t>
            </a:r>
            <a:r>
              <a:rPr lang="en-US" i="1" dirty="0" smtClean="0"/>
              <a:t>https://github.com/octocat/Spoon-Knife/pull/25.patch</a:t>
            </a:r>
            <a:r>
              <a:rPr lang="en-US" dirty="0" smtClean="0"/>
              <a:t> |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am</a:t>
            </a:r>
          </a:p>
          <a:p>
            <a:pPr algn="l" rtl="0"/>
            <a:r>
              <a:rPr lang="en-US" dirty="0" smtClean="0"/>
              <a:t># </a:t>
            </a:r>
            <a:r>
              <a:rPr lang="en-US" dirty="0" smtClean="0"/>
              <a:t>Grab the patch generated by a pull request and feed it into a new commit </a:t>
            </a:r>
            <a:endParaRPr lang="en-US" dirty="0" smtClean="0"/>
          </a:p>
          <a:p>
            <a:pPr algn="l" rtl="0"/>
            <a:r>
              <a:rPr lang="he-IL" dirty="0" smtClean="0"/>
              <a:t>נעשה "פעולה" חדשה ע"י לקיחת </a:t>
            </a:r>
            <a:r>
              <a:rPr lang="he-IL" dirty="0" err="1" smtClean="0"/>
              <a:t>ה"פאטצ'"</a:t>
            </a:r>
            <a:r>
              <a:rPr lang="he-IL" dirty="0" smtClean="0"/>
              <a:t> שנוצר מהבקשה</a:t>
            </a:r>
            <a:endParaRPr lang="en-US" dirty="0" smtClean="0"/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 origin </a:t>
            </a:r>
            <a:r>
              <a:rPr lang="en-US" dirty="0" smtClean="0"/>
              <a:t>master</a:t>
            </a:r>
          </a:p>
          <a:p>
            <a:pPr algn="l" rtl="0"/>
            <a:r>
              <a:rPr lang="en-US" dirty="0" smtClean="0"/>
              <a:t># </a:t>
            </a:r>
            <a:r>
              <a:rPr lang="en-US" dirty="0" smtClean="0"/>
              <a:t>Push your newly-updated commit back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algn="l" rtl="0"/>
            <a:r>
              <a:rPr lang="he-IL" dirty="0" smtClean="0"/>
              <a:t>נעדכן את הפעולה </a:t>
            </a:r>
            <a:r>
              <a:rPr lang="he-IL" dirty="0" err="1" smtClean="0"/>
              <a:t>ב"גיטהוב</a:t>
            </a:r>
            <a:r>
              <a:rPr lang="he-IL" dirty="0" smtClean="0"/>
              <a:t>"</a:t>
            </a:r>
            <a:endParaRPr lang="he-I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https://help.github.com/articles/fork-a-repo</a:t>
            </a:r>
            <a:endParaRPr lang="he-IL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http://www.kernel.org/pub/software/scm/git/docs/</a:t>
            </a:r>
            <a:endParaRPr lang="he-IL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http://learn.github.com/p/branching.html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u="sng" dirty="0" err="1" smtClean="0"/>
              <a:t>Youtube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www.youtube.com/watch?v=gAWiXbT5</a:t>
            </a:r>
          </a:p>
          <a:p>
            <a:pPr rtl="0">
              <a:buNone/>
            </a:pPr>
            <a:r>
              <a:rPr lang="en-US" u="sng" dirty="0" smtClean="0">
                <a:hlinkClick r:id="rId2"/>
              </a:rPr>
              <a:t>99E</a:t>
            </a:r>
            <a:endParaRPr lang="en-US" dirty="0"/>
          </a:p>
          <a:p>
            <a:r>
              <a:rPr lang="en-US" u="sng" dirty="0">
                <a:hlinkClick r:id="rId3"/>
              </a:rPr>
              <a:t>http://www.youtube.com/watch?v=TPY8UwlTIc0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Github.com </a:t>
            </a:r>
            <a:br>
              <a:rPr lang="en-US" dirty="0" smtClean="0"/>
            </a:br>
            <a:r>
              <a:rPr lang="he-IL" dirty="0" smtClean="0"/>
              <a:t>רישום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נלחץ למעלה על </a:t>
            </a:r>
            <a:r>
              <a:rPr lang="en-US" dirty="0" smtClean="0"/>
              <a:t>Sign up for free</a:t>
            </a:r>
          </a:p>
          <a:p>
            <a:r>
              <a:rPr lang="he-IL" dirty="0" smtClean="0"/>
              <a:t>נכניס שם משתמש, סיסמה, מייל- ונירשם.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נפתח את הטרמינל של </a:t>
            </a:r>
            <a:r>
              <a:rPr lang="en-US" dirty="0" smtClean="0"/>
              <a:t>GIT</a:t>
            </a:r>
            <a:r>
              <a:rPr lang="he-IL" dirty="0" smtClean="0"/>
              <a:t> במחשב.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לכתוב בטרמינל של </a:t>
            </a:r>
            <a:r>
              <a:rPr lang="en-US" dirty="0" smtClean="0"/>
              <a:t>GIT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</a:t>
            </a:r>
            <a:r>
              <a:rPr lang="en-US" i="1" dirty="0" smtClean="0"/>
              <a:t>Your Name Here</a:t>
            </a:r>
            <a:r>
              <a:rPr lang="en-US" dirty="0" smtClean="0"/>
              <a:t>“</a:t>
            </a:r>
          </a:p>
          <a:p>
            <a:pPr algn="l" rtl="0"/>
            <a:r>
              <a:rPr lang="en-US" dirty="0" smtClean="0"/>
              <a:t># Sets the default name for </a:t>
            </a:r>
            <a:r>
              <a:rPr lang="en-US" dirty="0" err="1" smtClean="0"/>
              <a:t>git</a:t>
            </a:r>
            <a:r>
              <a:rPr lang="en-US" dirty="0" smtClean="0"/>
              <a:t> to use when you commit</a:t>
            </a:r>
          </a:p>
          <a:p>
            <a:pPr algn="l" rtl="0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i="1" dirty="0" smtClean="0">
                <a:hlinkClick r:id="rId2"/>
              </a:rPr>
              <a:t>your_email@youremail.com</a:t>
            </a:r>
            <a:endParaRPr lang="en-US" dirty="0" smtClean="0"/>
          </a:p>
          <a:p>
            <a:pPr algn="l" rtl="0"/>
            <a:r>
              <a:rPr lang="en-US" dirty="0" smtClean="0"/>
              <a:t># Sets the default email for </a:t>
            </a:r>
            <a:r>
              <a:rPr lang="en-US" dirty="0" err="1" smtClean="0"/>
              <a:t>git</a:t>
            </a:r>
            <a:r>
              <a:rPr lang="en-US" dirty="0" smtClean="0"/>
              <a:t> to use when you commit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9218" name="Picture 2" descr="D:\יפתח מכללה\שנה ג\תכנות מתקדם בועז\GithubShowcas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010162" cy="6000768"/>
          </a:xfrm>
          <a:prstGeom prst="rect">
            <a:avLst/>
          </a:prstGeom>
          <a:noFill/>
        </p:spPr>
      </p:pic>
      <p:sp>
        <p:nvSpPr>
          <p:cNvPr id="5" name="אליפסה 4"/>
          <p:cNvSpPr/>
          <p:nvPr/>
        </p:nvSpPr>
        <p:spPr>
          <a:xfrm>
            <a:off x="428596" y="4286256"/>
            <a:ext cx="2286016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/>
          <p:cNvCxnSpPr>
            <a:stCxn id="5" idx="5"/>
          </p:cNvCxnSpPr>
          <p:nvPr/>
        </p:nvCxnSpPr>
        <p:spPr>
          <a:xfrm rot="16200000" flipH="1">
            <a:off x="2551556" y="4480389"/>
            <a:ext cx="777151" cy="11205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4612" y="5500702"/>
            <a:ext cx="17145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אביחי מככב.</a:t>
            </a:r>
          </a:p>
          <a:p>
            <a:r>
              <a:rPr lang="he-IL" dirty="0" smtClean="0"/>
              <a:t>חדש למישהו?</a:t>
            </a:r>
          </a:p>
          <a:p>
            <a:r>
              <a:rPr lang="he-IL" dirty="0" smtClean="0"/>
              <a:t>כנראה שלא.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ליצור </a:t>
            </a:r>
            <a:r>
              <a:rPr lang="en-US" dirty="0" smtClean="0"/>
              <a:t>REPO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/>
          </a:bodyPr>
          <a:lstStyle/>
          <a:p>
            <a:r>
              <a:rPr lang="he-IL" dirty="0" smtClean="0"/>
              <a:t>באתר </a:t>
            </a:r>
            <a:r>
              <a:rPr lang="en-US" dirty="0" smtClean="0"/>
              <a:t>github.com</a:t>
            </a:r>
            <a:r>
              <a:rPr lang="he-IL" dirty="0" smtClean="0"/>
              <a:t> נחפש כפתור: </a:t>
            </a:r>
            <a:r>
              <a:rPr lang="en-US" dirty="0" smtClean="0"/>
              <a:t>Create Repository</a:t>
            </a:r>
            <a:endParaRPr lang="he-IL" dirty="0" smtClean="0"/>
          </a:p>
          <a:p>
            <a:r>
              <a:rPr lang="he-IL" dirty="0" smtClean="0"/>
              <a:t>נמלא:</a:t>
            </a:r>
          </a:p>
          <a:p>
            <a:r>
              <a:rPr lang="he-IL" dirty="0" smtClean="0"/>
              <a:t>שם </a:t>
            </a:r>
            <a:r>
              <a:rPr lang="en-US" dirty="0" smtClean="0"/>
              <a:t>REPO</a:t>
            </a:r>
            <a:endParaRPr lang="he-IL" dirty="0" smtClean="0"/>
          </a:p>
          <a:p>
            <a:r>
              <a:rPr lang="he-IL" dirty="0" smtClean="0"/>
              <a:t>תיאור</a:t>
            </a:r>
          </a:p>
          <a:p>
            <a:r>
              <a:rPr lang="he-IL" dirty="0" smtClean="0"/>
              <a:t>פומבית (כי פרטית דרושה תשלום!)</a:t>
            </a:r>
          </a:p>
          <a:p>
            <a:r>
              <a:rPr lang="he-IL" dirty="0" smtClean="0"/>
              <a:t>ונסמן את האפשרות ל- </a:t>
            </a:r>
            <a:r>
              <a:rPr lang="en-US" dirty="0" smtClean="0"/>
              <a:t>README</a:t>
            </a:r>
            <a:endParaRPr lang="he-IL" dirty="0" smtClean="0"/>
          </a:p>
          <a:p>
            <a:r>
              <a:rPr lang="en-US" dirty="0" err="1" smtClean="0"/>
              <a:t>Gitignore</a:t>
            </a:r>
            <a:r>
              <a:rPr lang="en-US" dirty="0" smtClean="0"/>
              <a:t> </a:t>
            </a:r>
            <a:r>
              <a:rPr lang="he-IL" dirty="0" smtClean="0"/>
              <a:t> : נציין אילו קבצים אנו לא רוצים שיעלו ל- </a:t>
            </a:r>
            <a:r>
              <a:rPr lang="en-US" dirty="0" smtClean="0"/>
              <a:t>REPO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משתמשים ב- </a:t>
            </a:r>
            <a:r>
              <a:rPr lang="en-US" dirty="0" smtClean="0"/>
              <a:t>GIT</a:t>
            </a:r>
            <a:r>
              <a:rPr lang="he-IL" dirty="0" smtClean="0"/>
              <a:t> (חלק א)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נמצא תיקייה בא אנו רוצים ליצור את תיקיית צד מחשב שלנו: </a:t>
            </a:r>
          </a:p>
          <a:p>
            <a:r>
              <a:rPr lang="he-IL" dirty="0" smtClean="0"/>
              <a:t>על התיקייה נעשה לחיצה ימנית, ונבחר באפשרות: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he-IL" dirty="0" smtClean="0"/>
              <a:t>בתוך הטרמינל שקפץ נכתוב: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https://github.com/user-name/myGit.git </a:t>
            </a:r>
            <a:endParaRPr lang="he-IL" dirty="0" smtClean="0"/>
          </a:p>
          <a:p>
            <a:r>
              <a:rPr lang="he-IL" dirty="0" smtClean="0"/>
              <a:t>העתקנו את ה- </a:t>
            </a:r>
            <a:r>
              <a:rPr lang="en-US" dirty="0" smtClean="0"/>
              <a:t>GITHUB</a:t>
            </a:r>
            <a:r>
              <a:rPr lang="he-IL" dirty="0" smtClean="0"/>
              <a:t> לתוך התיקייה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146" name="Picture 2" descr="D:\יפתח מכללה\שנה ג\תכנות מתקדם בועז\GithBash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-19050"/>
            <a:ext cx="8410575" cy="6877050"/>
          </a:xfrm>
          <a:prstGeom prst="rect">
            <a:avLst/>
          </a:prstGeom>
          <a:noFill/>
        </p:spPr>
      </p:pic>
      <p:sp>
        <p:nvSpPr>
          <p:cNvPr id="5" name="אליפסה 4"/>
          <p:cNvSpPr/>
          <p:nvPr/>
        </p:nvSpPr>
        <p:spPr>
          <a:xfrm>
            <a:off x="5643570" y="3429000"/>
            <a:ext cx="92869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ישר 6"/>
          <p:cNvCxnSpPr>
            <a:stCxn id="5" idx="2"/>
            <a:endCxn id="8" idx="3"/>
          </p:cNvCxnSpPr>
          <p:nvPr/>
        </p:nvCxnSpPr>
        <p:spPr>
          <a:xfrm rot="10800000" flipV="1">
            <a:off x="2714612" y="3536156"/>
            <a:ext cx="2928958" cy="216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85852" y="3429000"/>
            <a:ext cx="14287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נפתח את הטרמינל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1224</Words>
  <Application>Microsoft Office PowerPoint</Application>
  <PresentationFormat>‫הצגה על המסך (4:3)</PresentationFormat>
  <Paragraphs>176</Paragraphs>
  <Slides>38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39" baseType="lpstr">
      <vt:lpstr>ערכת נושא Office</vt:lpstr>
      <vt:lpstr>Iftach – How to Handle your own Github</vt:lpstr>
      <vt:lpstr>github.com</vt:lpstr>
      <vt:lpstr>להוריד ולהתקין</vt:lpstr>
      <vt:lpstr>Github.com  רישום</vt:lpstr>
      <vt:lpstr>לכתוב בטרמינל של GIT</vt:lpstr>
      <vt:lpstr>שקופית 6</vt:lpstr>
      <vt:lpstr>ליצור REPO</vt:lpstr>
      <vt:lpstr>משתמשים ב- GIT (חלק א)</vt:lpstr>
      <vt:lpstr>שקופית 9</vt:lpstr>
      <vt:lpstr>משתמשים ב- GIT (חלק ב)</vt:lpstr>
      <vt:lpstr>הטרמינל</vt:lpstr>
      <vt:lpstr>משתמשים ב- GIT (חלק ג)</vt:lpstr>
      <vt:lpstr>Github for various OSs</vt:lpstr>
      <vt:lpstr>Collaborators</vt:lpstr>
      <vt:lpstr>איך נוסיף Collaborators</vt:lpstr>
      <vt:lpstr>Branches and Leaves (Part 1)</vt:lpstr>
      <vt:lpstr>דוגמא ויזואלית ל- Branching</vt:lpstr>
      <vt:lpstr>Branches and Leaves (Part 2)</vt:lpstr>
      <vt:lpstr>שקופית 19</vt:lpstr>
      <vt:lpstr>Fork  Part 1</vt:lpstr>
      <vt:lpstr>Fork  Part 2</vt:lpstr>
      <vt:lpstr>אם נרצה לעשות Fork לפרויקט</vt:lpstr>
      <vt:lpstr>Fork  Part 3</vt:lpstr>
      <vt:lpstr>Fork Part 4</vt:lpstr>
      <vt:lpstr>Fork Part 5</vt:lpstr>
      <vt:lpstr>Unwatch a Forked Project</vt:lpstr>
      <vt:lpstr>Pull Request</vt:lpstr>
      <vt:lpstr>כל כך פשוט שלא צריך להיכנס לטרמינל</vt:lpstr>
      <vt:lpstr>Pull Request – Part 2</vt:lpstr>
      <vt:lpstr>נבחר איפה נשים את זה בפרויקט המקורי.  לא נשכח לכתוב מה אנחנו משנים.</vt:lpstr>
      <vt:lpstr>Pull Request – Part 3</vt:lpstr>
      <vt:lpstr>לאחד בקשה.  ישר אחרי הדיון:</vt:lpstr>
      <vt:lpstr>Pull Request – Part 4</vt:lpstr>
      <vt:lpstr>Pull Request – Part 4 (2)</vt:lpstr>
      <vt:lpstr>Pull Request – Part 5</vt:lpstr>
      <vt:lpstr>Pull Request – Part 5 (2)</vt:lpstr>
      <vt:lpstr>Links</vt:lpstr>
      <vt:lpstr>Youtube: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Iftach – How to Handle your own Github</dc:title>
  <dc:creator>user</dc:creator>
  <cp:lastModifiedBy>user</cp:lastModifiedBy>
  <cp:revision>44</cp:revision>
  <dcterms:created xsi:type="dcterms:W3CDTF">2012-11-22T12:57:50Z</dcterms:created>
  <dcterms:modified xsi:type="dcterms:W3CDTF">2012-11-24T23:15:59Z</dcterms:modified>
</cp:coreProperties>
</file>