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4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B1D4570-9F57-4188-A035-EC0AE8F99810}" type="datetimeFigureOut">
              <a:rPr lang="he-IL" smtClean="0"/>
              <a:pPr/>
              <a:t>י'/כסלו/תשע"ג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A9E158A-B4F5-40E3-B87B-8D625AE2FBBE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</a:t>
            </a:r>
          </a:p>
          <a:p>
            <a:fld id="{794F4CCC-8135-4562-BC1A-06972E3FA9B0}" type="slidenum">
              <a:rPr lang="he-IL" smtClean="0"/>
              <a:pPr/>
              <a:t>1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158A-B4F5-40E3-B87B-8D625AE2FBBE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83E-3B37-464E-B7C2-D2C0EADE4D89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B623-C95D-4DEA-8645-ABDF3E709D0A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F9E-1364-4B8C-AE46-C51E35922C32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0E2-F23A-48E9-9911-25D8E53DC2D6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ECF0-A859-42DC-BD69-DBBB9331BA6C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FF70-0504-4D6B-BA0A-835218415990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D94D-A1CC-468B-9388-701ADE6DABBC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7-20DB-4548-A05D-F5EB5998835F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7806-D49B-4AD2-B9BE-8116EB1E2573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E3B2-90C2-430E-97D1-1D23B69B3697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670-63E3-426C-87EA-ACB01831CA7E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88A3-18C8-4BBB-B51F-48782A84A3B6}" type="datetime8">
              <a:rPr lang="he-IL" smtClean="0"/>
              <a:pPr/>
              <a:t>24 נובמבר 12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0271-D228-4181-AAA4-4B44569947E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28760"/>
          </a:xfrm>
        </p:spPr>
        <p:txBody>
          <a:bodyPr/>
          <a:lstStyle/>
          <a:p>
            <a:r>
              <a:rPr lang="he-IL" dirty="0" smtClean="0"/>
              <a:t>עבודה עם </a:t>
            </a:r>
            <a:r>
              <a:rPr lang="en-US" dirty="0" err="1" smtClean="0"/>
              <a:t>gitHub</a:t>
            </a:r>
            <a:r>
              <a:rPr lang="he-IL" dirty="0" smtClean="0"/>
              <a:t> בסביבת </a:t>
            </a:r>
            <a:r>
              <a:rPr lang="en-US" dirty="0" smtClean="0"/>
              <a:t>eclipse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C:\Users\aniazenia\Desktop\githuboctaca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000504"/>
            <a:ext cx="3173436" cy="1598628"/>
          </a:xfrm>
          <a:prstGeom prst="rect">
            <a:avLst/>
          </a:prstGeom>
          <a:noFill/>
        </p:spPr>
      </p:pic>
      <p:pic>
        <p:nvPicPr>
          <p:cNvPr id="1027" name="Picture 3" descr="C:\Users\aniazenia\Desktop\eclips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857628"/>
            <a:ext cx="3819523" cy="1785950"/>
          </a:xfrm>
          <a:prstGeom prst="rect">
            <a:avLst/>
          </a:prstGeom>
          <a:noFill/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7FDF-7E4C-467A-AF33-E116B9A1FE57}" type="datetime8">
              <a:rPr lang="he-IL" smtClean="0"/>
              <a:pPr/>
              <a:t>24 נובמבר 12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sz="3200" dirty="0" smtClean="0"/>
              <a:t>בחלון </a:t>
            </a:r>
            <a:r>
              <a:rPr lang="en-US" sz="3200" dirty="0" smtClean="0"/>
              <a:t>Unstaged changes</a:t>
            </a:r>
            <a:r>
              <a:rPr lang="he-IL" sz="3200" dirty="0" smtClean="0"/>
              <a:t> מסמנים את כול הדפים שמופיעים וגוררים אותם לחלון </a:t>
            </a:r>
            <a:r>
              <a:rPr lang="en-US" sz="3200" dirty="0" smtClean="0"/>
              <a:t>Staged changes</a:t>
            </a:r>
            <a:endParaRPr lang="he-IL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504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מחבר חץ ישר 5"/>
          <p:cNvCxnSpPr/>
          <p:nvPr/>
        </p:nvCxnSpPr>
        <p:spPr>
          <a:xfrm rot="5400000">
            <a:off x="4429124" y="5143512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3600" dirty="0" smtClean="0"/>
              <a:t>בחלון בצד ימין </a:t>
            </a:r>
            <a:r>
              <a:rPr lang="en-US" sz="3600" dirty="0" smtClean="0"/>
              <a:t>Commit message</a:t>
            </a:r>
            <a:r>
              <a:rPr lang="he-IL" sz="3600" dirty="0" smtClean="0"/>
              <a:t> רושמים את הודעה </a:t>
            </a:r>
            <a:r>
              <a:rPr lang="he-IL" sz="3600" dirty="0" smtClean="0"/>
              <a:t>על איזה </a:t>
            </a:r>
            <a:r>
              <a:rPr lang="he-IL" sz="3600" dirty="0" smtClean="0"/>
              <a:t>שינוים בוצעו ולוחצים על </a:t>
            </a:r>
            <a:r>
              <a:rPr lang="en-US" sz="3600" dirty="0" smtClean="0"/>
              <a:t>Commit button</a:t>
            </a:r>
            <a:r>
              <a:rPr lang="he-IL" sz="3600" dirty="0" smtClean="0"/>
              <a:t> </a:t>
            </a:r>
            <a:r>
              <a:rPr lang="he-IL" dirty="0" smtClean="0"/>
              <a:t>:</a:t>
            </a:r>
            <a:endParaRPr lang="he-I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מחבר חץ ישר 5"/>
          <p:cNvCxnSpPr/>
          <p:nvPr/>
        </p:nvCxnSpPr>
        <p:spPr>
          <a:xfrm rot="5400000" flipH="1" flipV="1">
            <a:off x="5965041" y="4536289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rot="10800000">
            <a:off x="8072462" y="3714752"/>
            <a:ext cx="285752" cy="214314"/>
          </a:xfrm>
          <a:prstGeom prst="straightConnector1">
            <a:avLst/>
          </a:prstGeom>
          <a:ln cmpd="thickThin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Commit messages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messages</a:t>
            </a:r>
            <a:r>
              <a:rPr lang="he-IL" dirty="0" smtClean="0"/>
              <a:t> מתאר את שינוים שבוצעו וכך נותן אינדיקציה לבדיקת </a:t>
            </a:r>
            <a:r>
              <a:rPr lang="he-IL" dirty="0" smtClean="0"/>
              <a:t>ההיסטוריה </a:t>
            </a:r>
            <a:r>
              <a:rPr lang="he-IL" dirty="0" smtClean="0"/>
              <a:t>של המאגר.</a:t>
            </a:r>
          </a:p>
          <a:p>
            <a:r>
              <a:rPr lang="he-IL" dirty="0" smtClean="0"/>
              <a:t>הצורה </a:t>
            </a:r>
            <a:r>
              <a:rPr lang="he-IL" dirty="0" smtClean="0"/>
              <a:t>של </a:t>
            </a:r>
            <a:r>
              <a:rPr lang="he-IL" dirty="0" smtClean="0"/>
              <a:t>ההודעות </a:t>
            </a:r>
            <a:r>
              <a:rPr lang="he-IL" dirty="0" smtClean="0"/>
              <a:t>צריכה להיות מתארת ואינפורמטיבית בלי </a:t>
            </a:r>
            <a:r>
              <a:rPr lang="he-IL" dirty="0" smtClean="0"/>
              <a:t>חזרה </a:t>
            </a:r>
            <a:r>
              <a:rPr lang="he-IL" dirty="0" smtClean="0"/>
              <a:t>על שינוי בקוד.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שיכפול פרויקט שקיים: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/>
          <a:lstStyle/>
          <a:p>
            <a:r>
              <a:rPr lang="en-US" dirty="0" err="1" smtClean="0"/>
              <a:t>Egit</a:t>
            </a:r>
            <a:r>
              <a:rPr lang="he-IL" dirty="0" smtClean="0"/>
              <a:t> מאפשר לשכפל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r>
              <a:rPr lang="he-IL" dirty="0" smtClean="0"/>
              <a:t> </a:t>
            </a:r>
            <a:r>
              <a:rPr lang="he-IL" dirty="0" smtClean="0"/>
              <a:t>, נבצע זאת כך:</a:t>
            </a:r>
            <a:endParaRPr lang="en-US" dirty="0" smtClean="0"/>
          </a:p>
          <a:p>
            <a:r>
              <a:rPr lang="en-US" dirty="0" smtClean="0"/>
              <a:t>Select </a:t>
            </a:r>
            <a:r>
              <a:rPr lang="en-US" i="1" dirty="0" smtClean="0"/>
              <a:t>File</a:t>
            </a:r>
            <a:r>
              <a:rPr lang="en-US" dirty="0" smtClean="0"/>
              <a:t> → </a:t>
            </a:r>
            <a:r>
              <a:rPr lang="en-US" i="1" dirty="0" smtClean="0"/>
              <a:t>Import</a:t>
            </a:r>
            <a:r>
              <a:rPr lang="en-US" dirty="0" smtClean="0"/>
              <a:t> → </a:t>
            </a:r>
            <a:r>
              <a:rPr lang="en-US" i="1" dirty="0" err="1" smtClean="0"/>
              <a:t>Git</a:t>
            </a:r>
            <a:r>
              <a:rPr lang="en-US" dirty="0" smtClean="0"/>
              <a:t> → </a:t>
            </a:r>
            <a:r>
              <a:rPr lang="en-US" i="1" dirty="0" smtClean="0"/>
              <a:t>Project from </a:t>
            </a:r>
            <a:r>
              <a:rPr lang="en-US" i="1" dirty="0" err="1" smtClean="0"/>
              <a:t>Git</a:t>
            </a:r>
            <a:endParaRPr lang="he-IL" i="1" dirty="0" smtClean="0"/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תצורה ראשונית של שיכפול</a:t>
            </a:r>
            <a:endParaRPr lang="he-I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לאחר לחיצת </a:t>
            </a:r>
            <a:r>
              <a:rPr lang="en-US" dirty="0" smtClean="0"/>
              <a:t>Next&lt;-</a:t>
            </a:r>
            <a:r>
              <a:rPr lang="he-IL" dirty="0" smtClean="0"/>
              <a:t> </a:t>
            </a:r>
            <a:r>
              <a:rPr lang="he-IL" dirty="0" smtClean="0"/>
              <a:t>נלחץ על ה- </a:t>
            </a:r>
            <a:r>
              <a:rPr lang="en-US" dirty="0" err="1" smtClean="0"/>
              <a:t>Url</a:t>
            </a:r>
            <a:r>
              <a:rPr lang="he-IL" dirty="0" smtClean="0"/>
              <a:t> ועוד פעם </a:t>
            </a:r>
            <a:r>
              <a:rPr lang="en-US" dirty="0" smtClean="0"/>
              <a:t>Next</a:t>
            </a:r>
            <a:r>
              <a:rPr lang="he-IL" dirty="0" smtClean="0"/>
              <a:t> . </a:t>
            </a:r>
            <a:r>
              <a:rPr lang="he-IL" dirty="0" smtClean="0"/>
              <a:t>יופיע דיאלוג </a:t>
            </a:r>
            <a:r>
              <a:rPr lang="he-IL" dirty="0" smtClean="0"/>
              <a:t>חדש :</a:t>
            </a:r>
            <a:endParaRPr lang="he-I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71678"/>
            <a:ext cx="40386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71678"/>
            <a:ext cx="40386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/>
          </a:bodyPr>
          <a:lstStyle/>
          <a:p>
            <a:pPr algn="r"/>
            <a:r>
              <a:rPr lang="he-IL" sz="3200" dirty="0" smtClean="0"/>
              <a:t>עכשיו אנו צריכים להזין את </a:t>
            </a:r>
            <a:r>
              <a:rPr lang="en-US" sz="3200" dirty="0" smtClean="0"/>
              <a:t>http link</a:t>
            </a:r>
            <a:r>
              <a:rPr lang="he-IL" sz="3200" dirty="0" smtClean="0"/>
              <a:t> וסיסמאות כדי להתחבר למאגר. </a:t>
            </a:r>
            <a:r>
              <a:rPr lang="he-IL" sz="3200" dirty="0" smtClean="0"/>
              <a:t>את ה-</a:t>
            </a:r>
            <a:r>
              <a:rPr lang="en-US" sz="3200" dirty="0" smtClean="0"/>
              <a:t>http </a:t>
            </a:r>
            <a:r>
              <a:rPr lang="en-US" sz="3200" dirty="0" smtClean="0"/>
              <a:t>link </a:t>
            </a:r>
            <a:r>
              <a:rPr lang="he-IL" sz="3200" dirty="0" smtClean="0"/>
              <a:t> ניקח ישירות מ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repository</a:t>
            </a:r>
            <a:endParaRPr lang="he-IL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262" y="2071688"/>
            <a:ext cx="72114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מחבר חץ ישר 8"/>
          <p:cNvCxnSpPr/>
          <p:nvPr/>
        </p:nvCxnSpPr>
        <p:spPr>
          <a:xfrm rot="10800000">
            <a:off x="5572926" y="3786984"/>
            <a:ext cx="1499404" cy="71358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לאחר לחיצה על </a:t>
            </a:r>
            <a:r>
              <a:rPr lang="en-US" dirty="0" smtClean="0"/>
              <a:t>Next </a:t>
            </a:r>
            <a:r>
              <a:rPr lang="he-IL" dirty="0" smtClean="0"/>
              <a:t> מקבלים דיאלוג </a:t>
            </a:r>
            <a:r>
              <a:rPr lang="en-US" dirty="0" smtClean="0"/>
              <a:t>Branch selection  </a:t>
            </a:r>
            <a:endParaRPr lang="he-I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he-IL" sz="3200" dirty="0" smtClean="0"/>
              <a:t>מסמנים את </a:t>
            </a:r>
            <a:r>
              <a:rPr lang="en-US" sz="3200" dirty="0" smtClean="0"/>
              <a:t>master</a:t>
            </a:r>
            <a:r>
              <a:rPr lang="he-IL" sz="3200" dirty="0" smtClean="0"/>
              <a:t> כראשי ולחיצה על </a:t>
            </a:r>
            <a:r>
              <a:rPr lang="en-US" sz="3200" dirty="0" smtClean="0"/>
              <a:t>Next</a:t>
            </a:r>
            <a:r>
              <a:rPr lang="he-IL" sz="3200" dirty="0" smtClean="0"/>
              <a:t> . בחלון </a:t>
            </a:r>
            <a:r>
              <a:rPr lang="en-US" sz="3200" dirty="0" smtClean="0"/>
              <a:t>Directory </a:t>
            </a:r>
            <a:r>
              <a:rPr lang="he-IL" sz="3200" dirty="0" smtClean="0"/>
              <a:t> של דיאלוג הבאה צריכים לציין לאן יבצעו שינוים.</a:t>
            </a:r>
            <a:endParaRPr lang="he-IL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מחבר חץ ישר 5"/>
          <p:cNvCxnSpPr/>
          <p:nvPr/>
        </p:nvCxnSpPr>
        <p:spPr>
          <a:xfrm rot="5400000" flipH="1" flipV="1">
            <a:off x="4607719" y="3250405"/>
            <a:ext cx="107157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3200" dirty="0" smtClean="0"/>
              <a:t>לוחצים על </a:t>
            </a:r>
            <a:r>
              <a:rPr lang="en-US" sz="3200" dirty="0" smtClean="0"/>
              <a:t>Next</a:t>
            </a:r>
            <a:r>
              <a:rPr lang="he-IL" sz="3200" dirty="0" smtClean="0"/>
              <a:t> ומתבצע שיכפול של פרויקט.</a:t>
            </a:r>
            <a:br>
              <a:rPr lang="he-IL" sz="3200" dirty="0" smtClean="0"/>
            </a:br>
            <a:r>
              <a:rPr lang="he-IL" sz="3200" dirty="0" smtClean="0"/>
              <a:t>בחלון דיאלוג הבאה שיהיה צריכים לסמן </a:t>
            </a:r>
            <a:r>
              <a:rPr lang="en-US" sz="3200" dirty="0" smtClean="0"/>
              <a:t>import existing projects-&gt;Finish</a:t>
            </a:r>
            <a:endParaRPr lang="he-IL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כדי להקל </a:t>
            </a:r>
            <a:r>
              <a:rPr lang="he-IL" dirty="0" smtClean="0"/>
              <a:t>על העבודה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סביבת העבודה </a:t>
            </a:r>
            <a:r>
              <a:rPr lang="en-US" dirty="0" smtClean="0"/>
              <a:t>Eclipse </a:t>
            </a:r>
            <a:r>
              <a:rPr lang="he-IL" dirty="0" smtClean="0"/>
              <a:t> מאפשרת לנו לסנכרן את הקוד של </a:t>
            </a:r>
            <a:r>
              <a:rPr lang="he-IL" dirty="0" smtClean="0"/>
              <a:t>הפרויקט שלנו </a:t>
            </a:r>
            <a:r>
              <a:rPr lang="he-IL" dirty="0" smtClean="0"/>
              <a:t>עם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r>
              <a:rPr lang="ru-RU" dirty="0" smtClean="0"/>
              <a:t> </a:t>
            </a:r>
            <a:r>
              <a:rPr lang="he-IL" dirty="0" smtClean="0"/>
              <a:t> . </a:t>
            </a:r>
            <a:r>
              <a:rPr lang="he-IL" dirty="0" smtClean="0"/>
              <a:t>אפשרות </a:t>
            </a:r>
            <a:r>
              <a:rPr lang="he-IL" dirty="0" smtClean="0"/>
              <a:t>זאת נותנת </a:t>
            </a:r>
            <a:r>
              <a:rPr lang="he-IL" dirty="0" smtClean="0"/>
              <a:t>לנו להיות </a:t>
            </a:r>
            <a:r>
              <a:rPr lang="he-IL" dirty="0" smtClean="0"/>
              <a:t>בקשר עם משתתפים אחרים של אותו פרויקט, </a:t>
            </a:r>
            <a:r>
              <a:rPr lang="he-IL" dirty="0" smtClean="0"/>
              <a:t>ולשלוף </a:t>
            </a:r>
            <a:r>
              <a:rPr lang="he-IL" dirty="0" smtClean="0"/>
              <a:t>ולעדכן קודים של פרויקט בזמן </a:t>
            </a:r>
            <a:r>
              <a:rPr lang="he-IL" dirty="0" smtClean="0"/>
              <a:t>אמת.</a:t>
            </a:r>
            <a:endParaRPr lang="he-IL" dirty="0" smtClean="0"/>
          </a:p>
          <a:p>
            <a:r>
              <a:rPr lang="he-IL" dirty="0" smtClean="0"/>
              <a:t>כדי לאפשר את זאת אנו צריכים לבצע כמה פעולות:</a:t>
            </a:r>
          </a:p>
          <a:p>
            <a:r>
              <a:rPr lang="he-IL" dirty="0" smtClean="0"/>
              <a:t>אנו צריכים </a:t>
            </a:r>
            <a:r>
              <a:rPr lang="he-IL" dirty="0" smtClean="0"/>
              <a:t>להתקין </a:t>
            </a:r>
            <a:r>
              <a:rPr lang="en-US" dirty="0" smtClean="0"/>
              <a:t>plug-in</a:t>
            </a:r>
            <a:r>
              <a:rPr lang="he-IL" dirty="0" smtClean="0"/>
              <a:t> בתוך </a:t>
            </a:r>
            <a:r>
              <a:rPr lang="en-US" dirty="0" smtClean="0"/>
              <a:t>eclipse</a:t>
            </a:r>
            <a:r>
              <a:rPr lang="he-IL" dirty="0" smtClean="0"/>
              <a:t> ,אני בחרתי ב </a:t>
            </a:r>
            <a:r>
              <a:rPr lang="en-US" dirty="0" err="1" smtClean="0"/>
              <a:t>Egit</a:t>
            </a:r>
            <a:r>
              <a:rPr lang="he-IL" dirty="0" smtClean="0"/>
              <a:t>  ,אז מה הוא </a:t>
            </a:r>
            <a:r>
              <a:rPr lang="he-IL" dirty="0" smtClean="0"/>
              <a:t>ה-</a:t>
            </a:r>
            <a:r>
              <a:rPr lang="en-US" dirty="0" smtClean="0"/>
              <a:t>plug-in</a:t>
            </a:r>
            <a:r>
              <a:rPr lang="he-IL" dirty="0" smtClean="0"/>
              <a:t> </a:t>
            </a:r>
            <a:r>
              <a:rPr lang="he-IL" dirty="0" smtClean="0"/>
              <a:t>:</a:t>
            </a:r>
          </a:p>
          <a:p>
            <a:r>
              <a:rPr lang="en-US" dirty="0" err="1" smtClean="0"/>
              <a:t>Egit</a:t>
            </a:r>
            <a:r>
              <a:rPr lang="he-IL" dirty="0" smtClean="0"/>
              <a:t>- היא </a:t>
            </a:r>
            <a:r>
              <a:rPr lang="he-IL" dirty="0" smtClean="0"/>
              <a:t>תוכנת תיאום בין</a:t>
            </a:r>
            <a:r>
              <a:rPr lang="en-US" dirty="0" smtClean="0"/>
              <a:t>Eclipse </a:t>
            </a:r>
            <a:r>
              <a:rPr lang="he-IL" dirty="0" smtClean="0"/>
              <a:t> 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he-IL" dirty="0" smtClean="0"/>
              <a:t>, המפקחת על גרסות הקוד ב- </a:t>
            </a:r>
            <a:r>
              <a:rPr lang="en-US" dirty="0" smtClean="0"/>
              <a:t>Eclipse</a:t>
            </a:r>
            <a:r>
              <a:rPr lang="he-IL" dirty="0" smtClean="0"/>
              <a:t>. </a:t>
            </a:r>
            <a:r>
              <a:rPr lang="en-US" dirty="0" err="1" smtClean="0"/>
              <a:t>EGit</a:t>
            </a:r>
            <a:r>
              <a:rPr lang="en-US" dirty="0" smtClean="0"/>
              <a:t> </a:t>
            </a:r>
            <a:r>
              <a:rPr lang="he-IL" dirty="0" smtClean="0"/>
              <a:t> מאפשר </a:t>
            </a:r>
            <a:r>
              <a:rPr lang="he-IL" dirty="0" smtClean="0"/>
              <a:t>לבצע פקודות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he-IL" dirty="0" smtClean="0"/>
              <a:t>  מ- </a:t>
            </a:r>
            <a:r>
              <a:rPr lang="en-US" dirty="0" smtClean="0"/>
              <a:t>Eclipse </a:t>
            </a:r>
            <a:r>
              <a:rPr lang="he-IL" dirty="0" smtClean="0"/>
              <a:t>.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פעולית</a:t>
            </a:r>
            <a:r>
              <a:rPr lang="he-IL" dirty="0" smtClean="0"/>
              <a:t> בסיסיות ב </a:t>
            </a:r>
            <a:r>
              <a:rPr lang="en-US" dirty="0" err="1" smtClean="0"/>
              <a:t>Egit</a:t>
            </a:r>
            <a:r>
              <a:rPr lang="he-IL" dirty="0" smtClean="0"/>
              <a:t> 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הוספת צומת חדש לפרויקט בשביל בקרת גרסאות:</a:t>
            </a:r>
            <a:r>
              <a:rPr lang="en-US" sz="2800" dirty="0" smtClean="0"/>
              <a:t> select file(right click)-&gt;Team-&gt;add</a:t>
            </a:r>
            <a:r>
              <a:rPr lang="he-IL" sz="2800" dirty="0" smtClean="0"/>
              <a:t> </a:t>
            </a:r>
          </a:p>
          <a:p>
            <a:r>
              <a:rPr lang="he-IL" sz="2800" dirty="0" smtClean="0"/>
              <a:t>לצורך </a:t>
            </a:r>
            <a:r>
              <a:rPr lang="en-US" sz="2800" dirty="0" smtClean="0"/>
              <a:t>commit </a:t>
            </a:r>
            <a:r>
              <a:rPr lang="he-IL" sz="2800" dirty="0" smtClean="0"/>
              <a:t> שינוים למאגר מקומי:</a:t>
            </a:r>
          </a:p>
          <a:p>
            <a:pPr>
              <a:buNone/>
            </a:pPr>
            <a:r>
              <a:rPr lang="en-US" sz="2800" dirty="0" smtClean="0"/>
              <a:t>select file(right click)-&gt;Team-&gt;commit    </a:t>
            </a:r>
            <a:endParaRPr lang="he-IL" sz="2800" dirty="0" smtClean="0"/>
          </a:p>
          <a:p>
            <a:pPr>
              <a:buFontTx/>
              <a:buChar char="-"/>
            </a:pPr>
            <a:r>
              <a:rPr lang="he-IL" sz="2800" dirty="0" smtClean="0"/>
              <a:t>לדחוף את פרויקט ל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remote repository</a:t>
            </a:r>
            <a:r>
              <a:rPr lang="he-IL" sz="2800" dirty="0" smtClean="0"/>
              <a:t> :</a:t>
            </a:r>
          </a:p>
          <a:p>
            <a:pPr>
              <a:buNone/>
            </a:pPr>
            <a:r>
              <a:rPr lang="he-IL" sz="2800" dirty="0" smtClean="0"/>
              <a:t>לחיצה ימנית על </a:t>
            </a:r>
            <a:r>
              <a:rPr lang="he-IL" sz="2800" dirty="0" err="1" smtClean="0"/>
              <a:t>פרוייקט</a:t>
            </a:r>
            <a:r>
              <a:rPr lang="he-IL" sz="2800" dirty="0" smtClean="0"/>
              <a:t>-&gt;</a:t>
            </a:r>
            <a:r>
              <a:rPr lang="en-US" sz="2800" dirty="0" smtClean="0"/>
              <a:t>Team</a:t>
            </a:r>
            <a:r>
              <a:rPr lang="he-IL" sz="2800" dirty="0" smtClean="0"/>
              <a:t> -&gt;</a:t>
            </a:r>
            <a:r>
              <a:rPr lang="en-US" sz="2800" dirty="0" smtClean="0"/>
              <a:t>Push</a:t>
            </a:r>
            <a:r>
              <a:rPr lang="he-IL" sz="2800" dirty="0" smtClean="0"/>
              <a:t> </a:t>
            </a:r>
          </a:p>
          <a:p>
            <a:pPr>
              <a:buNone/>
            </a:pPr>
            <a:r>
              <a:rPr lang="he-IL" sz="2800" dirty="0" smtClean="0"/>
              <a:t>ניפתח דיאלוג חדש </a:t>
            </a:r>
            <a:endParaRPr lang="he-IL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בדיאלוג מזינים לינק ל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he-IL" dirty="0" smtClean="0"/>
              <a:t> וסיסמאות, לוחצים </a:t>
            </a:r>
            <a:r>
              <a:rPr lang="en-US" dirty="0" smtClean="0"/>
              <a:t>Finish</a:t>
            </a:r>
            <a:endParaRPr lang="he-IL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מחבר חץ ישר 5"/>
          <p:cNvCxnSpPr/>
          <p:nvPr/>
        </p:nvCxnSpPr>
        <p:spPr>
          <a:xfrm rot="10800000">
            <a:off x="5429256" y="2428868"/>
            <a:ext cx="1143008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rot="10800000">
            <a:off x="5214942" y="3571876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57167"/>
            <a:ext cx="7772400" cy="785818"/>
          </a:xfrm>
        </p:spPr>
        <p:txBody>
          <a:bodyPr/>
          <a:lstStyle/>
          <a:p>
            <a:r>
              <a:rPr lang="he-IL" dirty="0" smtClean="0"/>
              <a:t>התקנה של </a:t>
            </a:r>
            <a:r>
              <a:rPr lang="en-US" dirty="0" err="1" smtClean="0"/>
              <a:t>EGit</a:t>
            </a:r>
            <a:endParaRPr lang="he-IL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357158" y="1071547"/>
            <a:ext cx="8286808" cy="2357453"/>
          </a:xfrm>
        </p:spPr>
        <p:txBody>
          <a:bodyPr>
            <a:normAutofit/>
          </a:bodyPr>
          <a:lstStyle/>
          <a:p>
            <a:r>
              <a:rPr lang="he-IL" sz="2800" b="1" dirty="0" smtClean="0"/>
              <a:t>בגרסה של </a:t>
            </a:r>
            <a:r>
              <a:rPr lang="en-US" sz="2800" b="1" dirty="0" smtClean="0"/>
              <a:t>Eclipse 4.2</a:t>
            </a:r>
            <a:r>
              <a:rPr lang="he-IL" sz="2800" b="1" dirty="0" smtClean="0"/>
              <a:t> </a:t>
            </a:r>
            <a:r>
              <a:rPr lang="he-IL" sz="2800" b="1" dirty="0" err="1" smtClean="0"/>
              <a:t>הפלאגין</a:t>
            </a:r>
            <a:r>
              <a:rPr lang="he-IL" sz="2800" b="1" dirty="0" smtClean="0"/>
              <a:t> </a:t>
            </a:r>
            <a:r>
              <a:rPr lang="he-IL" sz="2800" b="1" dirty="0" smtClean="0"/>
              <a:t>מותקן כברירת מחדל, אם </a:t>
            </a:r>
            <a:r>
              <a:rPr lang="he-IL" sz="2800" b="1" dirty="0" err="1" smtClean="0"/>
              <a:t>פלאגין</a:t>
            </a:r>
            <a:r>
              <a:rPr lang="he-IL" sz="2800" b="1" dirty="0" smtClean="0"/>
              <a:t> חסר אז </a:t>
            </a:r>
            <a:r>
              <a:rPr lang="he-IL" sz="2800" b="1" dirty="0" smtClean="0"/>
              <a:t>נתקין אותו</a:t>
            </a:r>
            <a:r>
              <a:rPr lang="he-IL" sz="2800" b="1" dirty="0" smtClean="0"/>
              <a:t> </a:t>
            </a:r>
            <a:r>
              <a:rPr lang="he-IL" sz="2800" b="1" dirty="0" smtClean="0"/>
              <a:t>כך:</a:t>
            </a:r>
            <a:endParaRPr lang="he-IL" sz="2800" b="1" dirty="0" smtClean="0"/>
          </a:p>
          <a:p>
            <a:r>
              <a:rPr lang="en-US" sz="2800" b="1" dirty="0" smtClean="0"/>
              <a:t>Help</a:t>
            </a:r>
            <a:r>
              <a:rPr lang="he-IL" sz="2800" b="1" dirty="0" smtClean="0"/>
              <a:t>       </a:t>
            </a:r>
            <a:r>
              <a:rPr lang="en-US" sz="2800" b="1" dirty="0" smtClean="0"/>
              <a:t>Install new Software…</a:t>
            </a:r>
            <a:endParaRPr lang="he-IL" sz="2800" b="1" dirty="0" smtClean="0"/>
          </a:p>
          <a:p>
            <a:endParaRPr lang="he-IL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14686"/>
            <a:ext cx="8401050" cy="3429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מחבר חץ ישר 5"/>
          <p:cNvCxnSpPr/>
          <p:nvPr/>
        </p:nvCxnSpPr>
        <p:spPr>
          <a:xfrm rot="10800000">
            <a:off x="3214678" y="4000504"/>
            <a:ext cx="642942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rot="10800000">
            <a:off x="4429124" y="4786322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rot="10800000">
            <a:off x="7215206" y="2643182"/>
            <a:ext cx="642942" cy="1588"/>
          </a:xfrm>
          <a:prstGeom prst="straightConnector1">
            <a:avLst/>
          </a:prstGeom>
          <a:ln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54230"/>
          </a:xfrm>
        </p:spPr>
        <p:txBody>
          <a:bodyPr>
            <a:normAutofit/>
          </a:bodyPr>
          <a:lstStyle/>
          <a:p>
            <a:pPr algn="r"/>
            <a:r>
              <a:rPr lang="he-IL" sz="2800" dirty="0" smtClean="0"/>
              <a:t>בחלון שנפתח לוחצים על </a:t>
            </a:r>
            <a:r>
              <a:rPr lang="en-US" sz="2800" dirty="0" smtClean="0"/>
              <a:t>add</a:t>
            </a:r>
            <a:r>
              <a:rPr lang="he-IL" sz="2800" dirty="0" smtClean="0"/>
              <a:t> </a:t>
            </a:r>
            <a:r>
              <a:rPr lang="he-IL" sz="2800" dirty="0" smtClean="0"/>
              <a:t>ומקבלים </a:t>
            </a:r>
            <a:r>
              <a:rPr lang="he-IL" sz="2800" dirty="0" smtClean="0"/>
              <a:t>חלון חדש עם שתי שדות:</a:t>
            </a:r>
            <a:br>
              <a:rPr lang="he-IL" sz="2800" dirty="0" smtClean="0"/>
            </a:br>
            <a:r>
              <a:rPr lang="he-IL" sz="2800" dirty="0" smtClean="0"/>
              <a:t>1.בשדה </a:t>
            </a:r>
            <a:r>
              <a:rPr lang="en-US" sz="2800" dirty="0" smtClean="0"/>
              <a:t>Name</a:t>
            </a:r>
            <a:r>
              <a:rPr lang="he-IL" sz="2800" dirty="0" smtClean="0"/>
              <a:t> רושמים </a:t>
            </a:r>
            <a:r>
              <a:rPr lang="he-IL" sz="2800" dirty="0" smtClean="0"/>
              <a:t>את השם </a:t>
            </a:r>
            <a:r>
              <a:rPr lang="he-IL" sz="2800" dirty="0" smtClean="0"/>
              <a:t>של </a:t>
            </a:r>
            <a:r>
              <a:rPr lang="he-IL" sz="2800" dirty="0" smtClean="0"/>
              <a:t>התיקייה </a:t>
            </a:r>
            <a:r>
              <a:rPr lang="he-IL" sz="2800" dirty="0" smtClean="0"/>
              <a:t>,אני רשמתי </a:t>
            </a:r>
            <a:r>
              <a:rPr lang="en-US" sz="2800" dirty="0" err="1" smtClean="0"/>
              <a:t>MyGit</a:t>
            </a:r>
            <a:r>
              <a:rPr lang="he-IL" sz="2800" dirty="0" smtClean="0"/>
              <a:t> </a:t>
            </a:r>
            <a:br>
              <a:rPr lang="he-IL" sz="2800" dirty="0" smtClean="0"/>
            </a:br>
            <a:r>
              <a:rPr lang="he-IL" sz="2800" dirty="0" smtClean="0"/>
              <a:t>2.בחלון </a:t>
            </a:r>
            <a:r>
              <a:rPr lang="en-US" sz="2800" dirty="0" smtClean="0"/>
              <a:t>Location</a:t>
            </a:r>
            <a:r>
              <a:rPr lang="he-IL" sz="2800" dirty="0" smtClean="0"/>
              <a:t> מציינים לינק: </a:t>
            </a:r>
            <a:r>
              <a:rPr lang="en-US" sz="2200" dirty="0" smtClean="0"/>
              <a:t>http://download.eclipse.org/egit/updates</a:t>
            </a:r>
            <a:endParaRPr lang="he-IL" sz="22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2786058"/>
            <a:ext cx="805008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הצעדים הראשונים עם </a:t>
            </a:r>
            <a:r>
              <a:rPr lang="en-US" dirty="0" err="1" smtClean="0"/>
              <a:t>EGit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לראשונה ניפתח פרויקט ב </a:t>
            </a:r>
            <a:r>
              <a:rPr lang="en-US" dirty="0" smtClean="0"/>
              <a:t>Eclipse</a:t>
            </a:r>
            <a:r>
              <a:rPr lang="he-IL" dirty="0" smtClean="0"/>
              <a:t>, </a:t>
            </a:r>
            <a:r>
              <a:rPr lang="he-IL" dirty="0" smtClean="0"/>
              <a:t>אני קראתי </a:t>
            </a:r>
            <a:r>
              <a:rPr lang="he-IL" dirty="0" smtClean="0"/>
              <a:t>לו </a:t>
            </a:r>
            <a:r>
              <a:rPr lang="en-US" dirty="0" err="1" smtClean="0"/>
              <a:t>StamProject</a:t>
            </a:r>
            <a:r>
              <a:rPr lang="he-IL" dirty="0" smtClean="0"/>
              <a:t> </a:t>
            </a:r>
            <a:r>
              <a:rPr lang="he-IL" dirty="0" smtClean="0"/>
              <a:t>.</a:t>
            </a:r>
          </a:p>
          <a:p>
            <a:r>
              <a:rPr lang="he-IL" dirty="0" smtClean="0"/>
              <a:t>נשים את הפרויקט </a:t>
            </a:r>
            <a:r>
              <a:rPr lang="he-IL" dirty="0" smtClean="0"/>
              <a:t>תחת בקרת גרסאות:</a:t>
            </a:r>
          </a:p>
          <a:p>
            <a:r>
              <a:rPr lang="he-IL" dirty="0" smtClean="0"/>
              <a:t>קליק ימני על פרויקט        </a:t>
            </a:r>
            <a:r>
              <a:rPr lang="en-US" dirty="0" smtClean="0"/>
              <a:t>Team</a:t>
            </a:r>
            <a:r>
              <a:rPr lang="he-IL" dirty="0" smtClean="0"/>
              <a:t>         </a:t>
            </a:r>
            <a:r>
              <a:rPr lang="en-US" dirty="0" smtClean="0"/>
              <a:t>Share Project</a:t>
            </a:r>
            <a:r>
              <a:rPr lang="he-IL" dirty="0" smtClean="0"/>
              <a:t>         </a:t>
            </a:r>
            <a:r>
              <a:rPr lang="en-US" dirty="0" err="1" smtClean="0"/>
              <a:t>Git</a:t>
            </a:r>
            <a:r>
              <a:rPr lang="he-IL" dirty="0" smtClean="0"/>
              <a:t>        </a:t>
            </a:r>
            <a:r>
              <a:rPr lang="en-US" dirty="0" smtClean="0"/>
              <a:t>Next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בצד ימין למעלה לוחצים על </a:t>
            </a:r>
            <a:r>
              <a:rPr lang="en-US" dirty="0" smtClean="0"/>
              <a:t>Create</a:t>
            </a:r>
            <a:r>
              <a:rPr lang="he-IL" dirty="0" smtClean="0"/>
              <a:t> </a:t>
            </a:r>
            <a:r>
              <a:rPr lang="he-IL" dirty="0" smtClean="0"/>
              <a:t>בכדי </a:t>
            </a:r>
            <a:r>
              <a:rPr lang="he-IL" dirty="0" smtClean="0"/>
              <a:t>ליצור תיקיה: נפתח חלון עם שתי שדות.</a:t>
            </a:r>
          </a:p>
          <a:p>
            <a:r>
              <a:rPr lang="he-IL" dirty="0" smtClean="0"/>
              <a:t>בשדה </a:t>
            </a:r>
            <a:r>
              <a:rPr lang="en-US" dirty="0" smtClean="0"/>
              <a:t>Name</a:t>
            </a:r>
            <a:r>
              <a:rPr lang="he-IL" dirty="0" smtClean="0"/>
              <a:t> נקליד שם של </a:t>
            </a:r>
            <a:r>
              <a:rPr lang="he-IL" dirty="0" smtClean="0"/>
              <a:t>הגרסה </a:t>
            </a:r>
            <a:r>
              <a:rPr lang="he-IL" dirty="0" smtClean="0"/>
              <a:t>שלו, אבל שם מומלץ להיות </a:t>
            </a:r>
            <a:r>
              <a:rPr lang="he-IL" dirty="0" smtClean="0"/>
              <a:t>כמו השם </a:t>
            </a:r>
            <a:r>
              <a:rPr lang="he-IL" dirty="0" smtClean="0"/>
              <a:t>של הפרויקט </a:t>
            </a:r>
            <a:r>
              <a:rPr lang="he-IL" dirty="0" smtClean="0"/>
              <a:t>- ואז </a:t>
            </a:r>
            <a:r>
              <a:rPr lang="en-US" dirty="0" smtClean="0"/>
              <a:t>Finish</a:t>
            </a:r>
            <a:r>
              <a:rPr lang="he-IL" dirty="0" smtClean="0"/>
              <a:t> .</a:t>
            </a:r>
          </a:p>
          <a:p>
            <a:endParaRPr lang="he-IL" dirty="0"/>
          </a:p>
        </p:txBody>
      </p:sp>
      <p:cxnSp>
        <p:nvCxnSpPr>
          <p:cNvPr id="5" name="מחבר חץ ישר 4"/>
          <p:cNvCxnSpPr/>
          <p:nvPr/>
        </p:nvCxnSpPr>
        <p:spPr>
          <a:xfrm rot="10800000">
            <a:off x="4286248" y="335756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rot="10800000">
            <a:off x="2428860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rot="10800000">
            <a:off x="6286512" y="385762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rot="10800000">
            <a:off x="4786314" y="385762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דוגמה:</a:t>
            </a:r>
            <a:endParaRPr lang="he-I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 smtClean="0"/>
              <a:t>יתרנות</a:t>
            </a:r>
            <a:r>
              <a:rPr lang="he-IL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</a:t>
            </a:r>
            <a:r>
              <a:rPr lang="he-IL" dirty="0" smtClean="0"/>
              <a:t> מקומית.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עכשיו </a:t>
            </a:r>
            <a:r>
              <a:rPr lang="he-IL" dirty="0" smtClean="0"/>
              <a:t>כול </a:t>
            </a:r>
            <a:r>
              <a:rPr lang="he-IL" dirty="0" smtClean="0"/>
              <a:t>הקוד יהיה מאוחסן  </a:t>
            </a:r>
            <a:r>
              <a:rPr lang="he-IL" dirty="0" err="1" smtClean="0"/>
              <a:t>בתקיית</a:t>
            </a:r>
            <a:r>
              <a:rPr lang="he-IL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he-IL" dirty="0" smtClean="0"/>
          </a:p>
          <a:p>
            <a:r>
              <a:rPr lang="he-IL" dirty="0" smtClean="0"/>
              <a:t>ביצוע ושילוב שינוים (</a:t>
            </a:r>
            <a:r>
              <a:rPr lang="en-US" b="1" dirty="0"/>
              <a:t>Initial </a:t>
            </a:r>
            <a:r>
              <a:rPr lang="en-US" b="1" dirty="0" smtClean="0"/>
              <a:t>commit</a:t>
            </a:r>
            <a:r>
              <a:rPr lang="he-IL" b="1" dirty="0" smtClean="0"/>
              <a:t>):</a:t>
            </a:r>
          </a:p>
          <a:p>
            <a:r>
              <a:rPr lang="he-IL" dirty="0"/>
              <a:t>כ</a:t>
            </a:r>
            <a:r>
              <a:rPr lang="he-IL" dirty="0" smtClean="0"/>
              <a:t>די לבצע שינוים אנו צריכים לעבור דרך:</a:t>
            </a:r>
          </a:p>
          <a:p>
            <a:pPr algn="l">
              <a:buNone/>
            </a:pPr>
            <a:r>
              <a:rPr lang="en-US" sz="2800" i="1" dirty="0"/>
              <a:t>Window</a:t>
            </a:r>
            <a:r>
              <a:rPr lang="en-US" sz="2800" dirty="0"/>
              <a:t> → </a:t>
            </a:r>
            <a:r>
              <a:rPr lang="en-US" sz="2800" i="1" dirty="0"/>
              <a:t>Show View</a:t>
            </a:r>
            <a:r>
              <a:rPr lang="en-US" sz="2800" dirty="0"/>
              <a:t> → </a:t>
            </a:r>
            <a:r>
              <a:rPr lang="en-US" sz="2800" i="1" dirty="0"/>
              <a:t>Other</a:t>
            </a:r>
            <a:r>
              <a:rPr lang="en-US" sz="2800" dirty="0"/>
              <a:t> → </a:t>
            </a:r>
            <a:r>
              <a:rPr lang="en-US" sz="2800" i="1" dirty="0" err="1"/>
              <a:t>Git</a:t>
            </a:r>
            <a:r>
              <a:rPr lang="en-US" sz="2800" dirty="0"/>
              <a:t> → </a:t>
            </a:r>
            <a:r>
              <a:rPr lang="en-US" sz="2800" i="1" dirty="0" err="1"/>
              <a:t>Git</a:t>
            </a:r>
            <a:r>
              <a:rPr lang="en-US" sz="2800" i="1" dirty="0"/>
              <a:t> Staging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תצורת דרך ל</a:t>
            </a:r>
            <a:r>
              <a:rPr lang="en-US" dirty="0" smtClean="0"/>
              <a:t> Commit 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לאחר הדרך </a:t>
            </a:r>
            <a:r>
              <a:rPr lang="he-IL" sz="3600" dirty="0" smtClean="0"/>
              <a:t>הזאת </a:t>
            </a:r>
            <a:r>
              <a:rPr lang="he-IL" sz="3600" dirty="0" smtClean="0"/>
              <a:t>למטה </a:t>
            </a:r>
            <a:r>
              <a:rPr lang="he-IL" sz="3600" dirty="0" smtClean="0"/>
              <a:t>נפתחת מחיצה:</a:t>
            </a:r>
            <a:r>
              <a:rPr lang="en-US" sz="3600" dirty="0" err="1" smtClean="0"/>
              <a:t>Git</a:t>
            </a:r>
            <a:r>
              <a:rPr lang="en-US" sz="3600" dirty="0" smtClean="0"/>
              <a:t> Staging</a:t>
            </a:r>
            <a:r>
              <a:rPr lang="he-IL" sz="3600" dirty="0" smtClean="0"/>
              <a:t> </a:t>
            </a:r>
            <a:endParaRPr lang="he-I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504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462</Words>
  <Application>Microsoft Office PowerPoint</Application>
  <PresentationFormat>‫הצגה על המסך (4:3)</PresentationFormat>
  <Paragraphs>50</Paragraphs>
  <Slides>21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ערכת נושא Office</vt:lpstr>
      <vt:lpstr>עבודה עם gitHub בסביבת eclipse</vt:lpstr>
      <vt:lpstr>כדי להקל על העבודה.</vt:lpstr>
      <vt:lpstr>התקנה של EGit</vt:lpstr>
      <vt:lpstr>בחלון שנפתח לוחצים על add ומקבלים חלון חדש עם שתי שדות: 1.בשדה Name רושמים את השם של התיקייה ,אני רשמתי MyGit  2.בחלון Location מציינים לינק: http://download.eclipse.org/egit/updates</vt:lpstr>
      <vt:lpstr>הצעדים הראשונים עם EGit</vt:lpstr>
      <vt:lpstr>דוגמה:</vt:lpstr>
      <vt:lpstr>יתרנות Git repository מקומית.</vt:lpstr>
      <vt:lpstr>תצורת דרך ל Commit </vt:lpstr>
      <vt:lpstr>לאחר הדרך הזאת למטה נפתחת מחיצה:Git Staging </vt:lpstr>
      <vt:lpstr>בחלון Unstaged changes מסמנים את כול הדפים שמופיעים וגוררים אותם לחלון Staged changes</vt:lpstr>
      <vt:lpstr>בחלון בצד ימין Commit message רושמים את הודעה על איזה שינוים בוצעו ולוחצים על Commit button :</vt:lpstr>
      <vt:lpstr>Commit messages </vt:lpstr>
      <vt:lpstr>שיכפול פרויקט שקיים:</vt:lpstr>
      <vt:lpstr>תצורה ראשונית של שיכפול</vt:lpstr>
      <vt:lpstr>לאחר לחיצת Next&lt;- נלחץ על ה- Url ועוד פעם Next . יופיע דיאלוג חדש :</vt:lpstr>
      <vt:lpstr>עכשיו אנו צריכים להזין את http link וסיסמאות כדי להתחבר למאגר. את ה-http link  ניקח ישירות מ Github repository</vt:lpstr>
      <vt:lpstr>לאחר לחיצה על Next  מקבלים דיאלוג Branch selection  </vt:lpstr>
      <vt:lpstr>מסמנים את master כראשי ולחיצה על Next . בחלון Directory  של דיאלוג הבאה צריכים לציין לאן יבצעו שינוים.</vt:lpstr>
      <vt:lpstr>לוחצים על Next ומתבצע שיכפול של פרויקט. בחלון דיאלוג הבאה שיהיה צריכים לסמן import existing projects-&gt;Finish</vt:lpstr>
      <vt:lpstr>פעולית בסיסיות ב Egit :</vt:lpstr>
      <vt:lpstr>בדיאלוג מזינים לינק לGitHub  וסיסמאות, לוחצים Finish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gitHub בסביבת eclipse</dc:title>
  <dc:creator>aniazenia</dc:creator>
  <cp:lastModifiedBy>user</cp:lastModifiedBy>
  <cp:revision>77</cp:revision>
  <dcterms:created xsi:type="dcterms:W3CDTF">2012-11-23T16:32:56Z</dcterms:created>
  <dcterms:modified xsi:type="dcterms:W3CDTF">2012-11-24T18:20:31Z</dcterms:modified>
</cp:coreProperties>
</file>