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260" r:id="rId4"/>
    <p:sldId id="259" r:id="rId5"/>
    <p:sldId id="261" r:id="rId6"/>
    <p:sldId id="263" r:id="rId7"/>
    <p:sldId id="262" r:id="rId8"/>
    <p:sldId id="265" r:id="rId9"/>
    <p:sldId id="266" r:id="rId10"/>
    <p:sldId id="267" r:id="rId11"/>
    <p:sldId id="268" r:id="rId12"/>
    <p:sldId id="269" r:id="rId13"/>
    <p:sldId id="270" r:id="rId14"/>
    <p:sldId id="271" r:id="rId15"/>
    <p:sldId id="272" r:id="rId16"/>
    <p:sldId id="273" r:id="rId17"/>
    <p:sldId id="274" r:id="rId18"/>
  </p:sldIdLst>
  <p:sldSz cx="12192000" cy="6858000"/>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80" userDrawn="1">
          <p15:clr>
            <a:srgbClr val="A4A3A4"/>
          </p15:clr>
        </p15:guide>
        <p15:guide id="4" pos="1920" userDrawn="1">
          <p15:clr>
            <a:srgbClr val="A4A3A4"/>
          </p15:clr>
        </p15:guide>
        <p15:guide id="5"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8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5" autoAdjust="0"/>
    <p:restoredTop sz="79581" autoAdjust="0"/>
  </p:normalViewPr>
  <p:slideViewPr>
    <p:cSldViewPr>
      <p:cViewPr varScale="1">
        <p:scale>
          <a:sx n="97" d="100"/>
          <a:sy n="97" d="100"/>
        </p:scale>
        <p:origin x="120" y="114"/>
      </p:cViewPr>
      <p:guideLst>
        <p:guide orient="horz" pos="2160"/>
        <p:guide pos="3840"/>
        <p:guide orient="horz" pos="480"/>
        <p:guide pos="192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2611"/>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3927775" y="0"/>
            <a:ext cx="3004820" cy="462611"/>
          </a:xfrm>
          <a:prstGeom prst="rect">
            <a:avLst/>
          </a:prstGeom>
        </p:spPr>
        <p:txBody>
          <a:bodyPr vert="horz" lIns="92309" tIns="46154" rIns="92309" bIns="46154" rtlCol="0"/>
          <a:lstStyle>
            <a:lvl1pPr algn="r">
              <a:defRPr sz="1200"/>
            </a:lvl1pPr>
          </a:lstStyle>
          <a:p>
            <a:fld id="{72505C55-F33A-4FD0-B94D-27B794F8A0B5}" type="datetimeFigureOut">
              <a:rPr lang="en-US" smtClean="0"/>
              <a:t>5/7/2019</a:t>
            </a:fld>
            <a:endParaRPr lang="en-US"/>
          </a:p>
        </p:txBody>
      </p:sp>
      <p:sp>
        <p:nvSpPr>
          <p:cNvPr id="4" name="Slide Image Placeholder 3"/>
          <p:cNvSpPr>
            <a:spLocks noGrp="1" noRot="1" noChangeAspect="1"/>
          </p:cNvSpPr>
          <p:nvPr>
            <p:ph type="sldImg" idx="2"/>
          </p:nvPr>
        </p:nvSpPr>
        <p:spPr>
          <a:xfrm>
            <a:off x="701675" y="1152525"/>
            <a:ext cx="5530850" cy="3111500"/>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693420" y="4437221"/>
            <a:ext cx="5547360" cy="3630454"/>
          </a:xfrm>
          <a:prstGeom prst="rect">
            <a:avLst/>
          </a:prstGeom>
        </p:spPr>
        <p:txBody>
          <a:bodyPr vert="horz" lIns="92309" tIns="46154" rIns="92309" bIns="4615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7590"/>
            <a:ext cx="3004820" cy="4626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57590"/>
            <a:ext cx="3004820" cy="462610"/>
          </a:xfrm>
          <a:prstGeom prst="rect">
            <a:avLst/>
          </a:prstGeom>
        </p:spPr>
        <p:txBody>
          <a:bodyPr vert="horz" lIns="92309" tIns="46154" rIns="92309" bIns="46154" rtlCol="0" anchor="b"/>
          <a:lstStyle>
            <a:lvl1pPr algn="r">
              <a:defRPr sz="1200"/>
            </a:lvl1pPr>
          </a:lstStyle>
          <a:p>
            <a:fld id="{9C84038E-F81E-4D7E-BBA7-624BFE5CCE25}" type="slidenum">
              <a:rPr lang="en-US" smtClean="0"/>
              <a:t>‹#›</a:t>
            </a:fld>
            <a:endParaRPr lang="en-US"/>
          </a:p>
        </p:txBody>
      </p:sp>
    </p:spTree>
    <p:extLst>
      <p:ext uri="{BB962C8B-B14F-4D97-AF65-F5344CB8AC3E}">
        <p14:creationId xmlns:p14="http://schemas.microsoft.com/office/powerpoint/2010/main" val="422215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1675" y="1152525"/>
            <a:ext cx="5530850" cy="3111500"/>
          </a:xfrm>
        </p:spPr>
      </p:sp>
      <p:sp>
        <p:nvSpPr>
          <p:cNvPr id="3" name="Notes Placeholder 2"/>
          <p:cNvSpPr>
            <a:spLocks noGrp="1"/>
          </p:cNvSpPr>
          <p:nvPr>
            <p:ph type="body" idx="1"/>
          </p:nvPr>
        </p:nvSpPr>
        <p:spPr/>
        <p:txBody>
          <a:bodyPr/>
          <a:lstStyle/>
          <a:p>
            <a:r>
              <a:rPr lang="en-US" dirty="0" smtClean="0"/>
              <a:t>Implications and</a:t>
            </a:r>
            <a:r>
              <a:rPr lang="en-US" baseline="0" dirty="0" smtClean="0"/>
              <a:t> opportunities of low-cost high-quality genome sequencing.</a:t>
            </a:r>
            <a:endParaRPr lang="en-US" dirty="0"/>
          </a:p>
        </p:txBody>
      </p:sp>
      <p:sp>
        <p:nvSpPr>
          <p:cNvPr id="4" name="Slide Number Placeholder 3"/>
          <p:cNvSpPr>
            <a:spLocks noGrp="1"/>
          </p:cNvSpPr>
          <p:nvPr>
            <p:ph type="sldNum" sz="quarter" idx="10"/>
          </p:nvPr>
        </p:nvSpPr>
        <p:spPr/>
        <p:txBody>
          <a:bodyPr/>
          <a:lstStyle/>
          <a:p>
            <a:fld id="{9C84038E-F81E-4D7E-BBA7-624BFE5CCE25}" type="slidenum">
              <a:rPr lang="en-US" smtClean="0"/>
              <a:t>1</a:t>
            </a:fld>
            <a:endParaRPr lang="en-US"/>
          </a:p>
        </p:txBody>
      </p:sp>
    </p:spTree>
    <p:extLst>
      <p:ext uri="{BB962C8B-B14F-4D97-AF65-F5344CB8AC3E}">
        <p14:creationId xmlns:p14="http://schemas.microsoft.com/office/powerpoint/2010/main" val="1585771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4038E-F81E-4D7E-BBA7-624BFE5CCE25}" type="slidenum">
              <a:rPr lang="en-US" smtClean="0"/>
              <a:t>11</a:t>
            </a:fld>
            <a:endParaRPr lang="en-US"/>
          </a:p>
        </p:txBody>
      </p:sp>
    </p:spTree>
    <p:extLst>
      <p:ext uri="{BB962C8B-B14F-4D97-AF65-F5344CB8AC3E}">
        <p14:creationId xmlns:p14="http://schemas.microsoft.com/office/powerpoint/2010/main" val="3079317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4038E-F81E-4D7E-BBA7-624BFE5CCE25}" type="slidenum">
              <a:rPr lang="en-US" smtClean="0"/>
              <a:t>12</a:t>
            </a:fld>
            <a:endParaRPr lang="en-US"/>
          </a:p>
        </p:txBody>
      </p:sp>
    </p:spTree>
    <p:extLst>
      <p:ext uri="{BB962C8B-B14F-4D97-AF65-F5344CB8AC3E}">
        <p14:creationId xmlns:p14="http://schemas.microsoft.com/office/powerpoint/2010/main" val="694814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4038E-F81E-4D7E-BBA7-624BFE5CCE25}" type="slidenum">
              <a:rPr lang="en-US" smtClean="0"/>
              <a:t>13</a:t>
            </a:fld>
            <a:endParaRPr lang="en-US"/>
          </a:p>
        </p:txBody>
      </p:sp>
    </p:spTree>
    <p:extLst>
      <p:ext uri="{BB962C8B-B14F-4D97-AF65-F5344CB8AC3E}">
        <p14:creationId xmlns:p14="http://schemas.microsoft.com/office/powerpoint/2010/main" val="1357009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4038E-F81E-4D7E-BBA7-624BFE5CCE25}" type="slidenum">
              <a:rPr lang="en-US" smtClean="0"/>
              <a:t>14</a:t>
            </a:fld>
            <a:endParaRPr lang="en-US"/>
          </a:p>
        </p:txBody>
      </p:sp>
    </p:spTree>
    <p:extLst>
      <p:ext uri="{BB962C8B-B14F-4D97-AF65-F5344CB8AC3E}">
        <p14:creationId xmlns:p14="http://schemas.microsoft.com/office/powerpoint/2010/main" val="892432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4038E-F81E-4D7E-BBA7-624BFE5CCE25}" type="slidenum">
              <a:rPr lang="en-US" smtClean="0"/>
              <a:t>15</a:t>
            </a:fld>
            <a:endParaRPr lang="en-US"/>
          </a:p>
        </p:txBody>
      </p:sp>
    </p:spTree>
    <p:extLst>
      <p:ext uri="{BB962C8B-B14F-4D97-AF65-F5344CB8AC3E}">
        <p14:creationId xmlns:p14="http://schemas.microsoft.com/office/powerpoint/2010/main" val="2457673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4038E-F81E-4D7E-BBA7-624BFE5CCE25}" type="slidenum">
              <a:rPr lang="en-US" smtClean="0"/>
              <a:t>16</a:t>
            </a:fld>
            <a:endParaRPr lang="en-US"/>
          </a:p>
        </p:txBody>
      </p:sp>
    </p:spTree>
    <p:extLst>
      <p:ext uri="{BB962C8B-B14F-4D97-AF65-F5344CB8AC3E}">
        <p14:creationId xmlns:p14="http://schemas.microsoft.com/office/powerpoint/2010/main" val="3265910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4038E-F81E-4D7E-BBA7-624BFE5CCE25}" type="slidenum">
              <a:rPr lang="en-US" smtClean="0"/>
              <a:t>17</a:t>
            </a:fld>
            <a:endParaRPr lang="en-US"/>
          </a:p>
        </p:txBody>
      </p:sp>
    </p:spTree>
    <p:extLst>
      <p:ext uri="{BB962C8B-B14F-4D97-AF65-F5344CB8AC3E}">
        <p14:creationId xmlns:p14="http://schemas.microsoft.com/office/powerpoint/2010/main" val="4219780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our goal was to improve system suitability testing/utilization and usefulness</a:t>
            </a:r>
            <a:r>
              <a:rPr lang="en-US" baseline="0" dirty="0" smtClean="0"/>
              <a:t> for troubleshooting</a:t>
            </a:r>
            <a:endParaRPr lang="en-US" dirty="0"/>
          </a:p>
        </p:txBody>
      </p:sp>
      <p:sp>
        <p:nvSpPr>
          <p:cNvPr id="4" name="Slide Number Placeholder 3"/>
          <p:cNvSpPr>
            <a:spLocks noGrp="1"/>
          </p:cNvSpPr>
          <p:nvPr>
            <p:ph type="sldNum" sz="quarter" idx="10"/>
          </p:nvPr>
        </p:nvSpPr>
        <p:spPr/>
        <p:txBody>
          <a:bodyPr/>
          <a:lstStyle/>
          <a:p>
            <a:fld id="{9C84038E-F81E-4D7E-BBA7-624BFE5CCE25}" type="slidenum">
              <a:rPr lang="en-US" smtClean="0"/>
              <a:t>3</a:t>
            </a:fld>
            <a:endParaRPr lang="en-US"/>
          </a:p>
        </p:txBody>
      </p:sp>
    </p:spTree>
    <p:extLst>
      <p:ext uri="{BB962C8B-B14F-4D97-AF65-F5344CB8AC3E}">
        <p14:creationId xmlns:p14="http://schemas.microsoft.com/office/powerpoint/2010/main" val="1162861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4038E-F81E-4D7E-BBA7-624BFE5CCE25}" type="slidenum">
              <a:rPr lang="en-US" smtClean="0"/>
              <a:t>4</a:t>
            </a:fld>
            <a:endParaRPr lang="en-US"/>
          </a:p>
        </p:txBody>
      </p:sp>
    </p:spTree>
    <p:extLst>
      <p:ext uri="{BB962C8B-B14F-4D97-AF65-F5344CB8AC3E}">
        <p14:creationId xmlns:p14="http://schemas.microsoft.com/office/powerpoint/2010/main" val="3136023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4038E-F81E-4D7E-BBA7-624BFE5CCE25}" type="slidenum">
              <a:rPr lang="en-US" smtClean="0"/>
              <a:t>5</a:t>
            </a:fld>
            <a:endParaRPr lang="en-US"/>
          </a:p>
        </p:txBody>
      </p:sp>
    </p:spTree>
    <p:extLst>
      <p:ext uri="{BB962C8B-B14F-4D97-AF65-F5344CB8AC3E}">
        <p14:creationId xmlns:p14="http://schemas.microsoft.com/office/powerpoint/2010/main" val="1400272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4038E-F81E-4D7E-BBA7-624BFE5CCE25}" type="slidenum">
              <a:rPr lang="en-US" smtClean="0"/>
              <a:t>6</a:t>
            </a:fld>
            <a:endParaRPr lang="en-US"/>
          </a:p>
        </p:txBody>
      </p:sp>
    </p:spTree>
    <p:extLst>
      <p:ext uri="{BB962C8B-B14F-4D97-AF65-F5344CB8AC3E}">
        <p14:creationId xmlns:p14="http://schemas.microsoft.com/office/powerpoint/2010/main" val="751483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4038E-F81E-4D7E-BBA7-624BFE5CCE25}" type="slidenum">
              <a:rPr lang="en-US" smtClean="0"/>
              <a:t>7</a:t>
            </a:fld>
            <a:endParaRPr lang="en-US"/>
          </a:p>
        </p:txBody>
      </p:sp>
    </p:spTree>
    <p:extLst>
      <p:ext uri="{BB962C8B-B14F-4D97-AF65-F5344CB8AC3E}">
        <p14:creationId xmlns:p14="http://schemas.microsoft.com/office/powerpoint/2010/main" val="124505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4038E-F81E-4D7E-BBA7-624BFE5CCE25}" type="slidenum">
              <a:rPr lang="en-US" smtClean="0"/>
              <a:t>8</a:t>
            </a:fld>
            <a:endParaRPr lang="en-US"/>
          </a:p>
        </p:txBody>
      </p:sp>
    </p:spTree>
    <p:extLst>
      <p:ext uri="{BB962C8B-B14F-4D97-AF65-F5344CB8AC3E}">
        <p14:creationId xmlns:p14="http://schemas.microsoft.com/office/powerpoint/2010/main" val="432384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4038E-F81E-4D7E-BBA7-624BFE5CCE25}" type="slidenum">
              <a:rPr lang="en-US" smtClean="0"/>
              <a:t>9</a:t>
            </a:fld>
            <a:endParaRPr lang="en-US"/>
          </a:p>
        </p:txBody>
      </p:sp>
    </p:spTree>
    <p:extLst>
      <p:ext uri="{BB962C8B-B14F-4D97-AF65-F5344CB8AC3E}">
        <p14:creationId xmlns:p14="http://schemas.microsoft.com/office/powerpoint/2010/main" val="312528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4038E-F81E-4D7E-BBA7-624BFE5CCE25}" type="slidenum">
              <a:rPr lang="en-US" smtClean="0"/>
              <a:t>10</a:t>
            </a:fld>
            <a:endParaRPr lang="en-US"/>
          </a:p>
        </p:txBody>
      </p:sp>
    </p:spTree>
    <p:extLst>
      <p:ext uri="{BB962C8B-B14F-4D97-AF65-F5344CB8AC3E}">
        <p14:creationId xmlns:p14="http://schemas.microsoft.com/office/powerpoint/2010/main" val="87164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0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88625" y="4495800"/>
            <a:ext cx="10225617" cy="838200"/>
          </a:xfrm>
        </p:spPr>
        <p:txBody>
          <a:bodyPr>
            <a:normAutofit/>
          </a:bodyPr>
          <a:lstStyle>
            <a:lvl1pPr>
              <a:defRPr sz="1600" baseline="0">
                <a:solidFill>
                  <a:schemeClr val="accent1">
                    <a:lumMod val="50000"/>
                  </a:schemeClr>
                </a:solidFill>
              </a:defRPr>
            </a:lvl1pPr>
          </a:lstStyle>
          <a:p>
            <a:pPr lvl="0"/>
            <a:r>
              <a:rPr lang="en-US" dirty="0" smtClean="0"/>
              <a:t>Click to edit Master text styles</a:t>
            </a:r>
          </a:p>
        </p:txBody>
      </p:sp>
      <p:sp>
        <p:nvSpPr>
          <p:cNvPr id="12" name="Text Placeholder 11"/>
          <p:cNvSpPr>
            <a:spLocks noGrp="1"/>
          </p:cNvSpPr>
          <p:nvPr>
            <p:ph type="body" sz="quarter" idx="11"/>
          </p:nvPr>
        </p:nvSpPr>
        <p:spPr>
          <a:xfrm>
            <a:off x="688623" y="3268136"/>
            <a:ext cx="10690583" cy="1151464"/>
          </a:xfrm>
        </p:spPr>
        <p:txBody>
          <a:bodyPr>
            <a:normAutofit/>
          </a:bodyPr>
          <a:lstStyle>
            <a:lvl1pPr>
              <a:spcBef>
                <a:spcPts val="0"/>
              </a:spcBef>
              <a:buFontTx/>
              <a:buNone/>
              <a:defRPr sz="3500" baseline="0">
                <a:solidFill>
                  <a:schemeClr val="bg1">
                    <a:lumMod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edit Master text styles</a:t>
            </a:r>
          </a:p>
        </p:txBody>
      </p:sp>
    </p:spTree>
    <p:extLst>
      <p:ext uri="{BB962C8B-B14F-4D97-AF65-F5344CB8AC3E}">
        <p14:creationId xmlns:p14="http://schemas.microsoft.com/office/powerpoint/2010/main" val="7373702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cap="none" baseline="0"/>
            </a:lvl1pPr>
          </a:lstStyle>
          <a:p>
            <a:r>
              <a:rPr lang="en-US" dirty="0" smtClean="0"/>
              <a:t>Click to edit Master title style</a:t>
            </a:r>
            <a:endParaRPr lang="en-US" dirty="0"/>
          </a:p>
        </p:txBody>
      </p:sp>
      <p:sp>
        <p:nvSpPr>
          <p:cNvPr id="3" name="Table Placeholder 2"/>
          <p:cNvSpPr>
            <a:spLocks noGrp="1"/>
          </p:cNvSpPr>
          <p:nvPr>
            <p:ph type="tbl" idx="1"/>
          </p:nvPr>
        </p:nvSpPr>
        <p:spPr>
          <a:xfrm>
            <a:off x="609600" y="1600206"/>
            <a:ext cx="10972800" cy="4525963"/>
          </a:xfrm>
        </p:spPr>
        <p:txBody>
          <a:bodyPr rtlCol="0">
            <a:normAutofit/>
          </a:bodyPr>
          <a:lstStyle/>
          <a:p>
            <a:pPr lvl="0"/>
            <a:endParaRPr lang="en-US" noProof="0" dirty="0" smtClean="0"/>
          </a:p>
        </p:txBody>
      </p:sp>
      <p:sp>
        <p:nvSpPr>
          <p:cNvPr id="4" name="Rectangle 4"/>
          <p:cNvSpPr>
            <a:spLocks noGrp="1" noChangeArrowheads="1"/>
          </p:cNvSpPr>
          <p:nvPr>
            <p:ph type="dt" sz="half" idx="10"/>
          </p:nvPr>
        </p:nvSpPr>
        <p:spPr>
          <a:xfrm>
            <a:off x="609600" y="6356361"/>
            <a:ext cx="2844800" cy="365125"/>
          </a:xfrm>
          <a:prstGeom prst="rect">
            <a:avLst/>
          </a:prstGeom>
        </p:spPr>
        <p:txBody>
          <a:bodyPr/>
          <a:lstStyle>
            <a:lvl1pPr>
              <a:defRPr>
                <a:latin typeface="Arial" pitchFamily="34" charset="0"/>
                <a:cs typeface="+mn-cs"/>
              </a:defRPr>
            </a:lvl1pPr>
          </a:lstStyle>
          <a:p>
            <a:pPr fontAlgn="base">
              <a:spcBef>
                <a:spcPct val="0"/>
              </a:spcBef>
              <a:spcAft>
                <a:spcPct val="0"/>
              </a:spcAft>
              <a:defRPr/>
            </a:pPr>
            <a:endParaRPr lang="en-US" dirty="0">
              <a:solidFill>
                <a:prstClr val="black"/>
              </a:solidFill>
            </a:endParaRPr>
          </a:p>
        </p:txBody>
      </p:sp>
      <p:sp>
        <p:nvSpPr>
          <p:cNvPr id="5" name="Rectangle 5"/>
          <p:cNvSpPr>
            <a:spLocks noGrp="1" noChangeArrowheads="1"/>
          </p:cNvSpPr>
          <p:nvPr>
            <p:ph type="ftr" sz="quarter" idx="11"/>
          </p:nvPr>
        </p:nvSpPr>
        <p:spPr>
          <a:xfrm>
            <a:off x="4165600" y="6356361"/>
            <a:ext cx="3860800" cy="365125"/>
          </a:xfrm>
          <a:prstGeom prst="rect">
            <a:avLst/>
          </a:prstGeom>
        </p:spPr>
        <p:txBody>
          <a:bodyPr/>
          <a:lstStyle>
            <a:lvl1pPr>
              <a:defRPr>
                <a:latin typeface="Arial" pitchFamily="34" charset="0"/>
                <a:cs typeface="+mn-cs"/>
              </a:defRPr>
            </a:lvl1pPr>
          </a:lstStyle>
          <a:p>
            <a:pPr fontAlgn="base">
              <a:spcBef>
                <a:spcPct val="0"/>
              </a:spcBef>
              <a:spcAft>
                <a:spcPct val="0"/>
              </a:spcAft>
              <a:defRPr/>
            </a:pPr>
            <a:endParaRPr lang="en-US" dirty="0">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43FC9E4D-C1DF-412F-A362-793D02D851AF}"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22176683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283595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0517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6"/>
            <a:ext cx="10363200" cy="1470025"/>
          </a:xfrm>
        </p:spPr>
        <p:txBody>
          <a:bodyPr/>
          <a:lstStyle>
            <a:lvl1pPr>
              <a:defRPr cap="none" baseline="0"/>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61"/>
            <a:ext cx="2844800" cy="365125"/>
          </a:xfrm>
          <a:prstGeom prst="rect">
            <a:avLst/>
          </a:prstGeom>
        </p:spPr>
        <p:txBody>
          <a:bodyPr/>
          <a:lstStyle>
            <a:lvl1pPr>
              <a:defRPr/>
            </a:lvl1pPr>
          </a:lstStyle>
          <a:p>
            <a:pPr>
              <a:defRPr/>
            </a:pPr>
            <a:fld id="{DE2AE870-1820-44E4-B76C-72844391AA9B}" type="datetimeFigureOut">
              <a:rPr lang="en-US">
                <a:solidFill>
                  <a:prstClr val="black"/>
                </a:solidFill>
              </a:rPr>
              <a:pPr>
                <a:defRPr/>
              </a:pPr>
              <a:t>5/7/2019</a:t>
            </a:fld>
            <a:endParaRPr lang="en-US">
              <a:solidFill>
                <a:prstClr val="black"/>
              </a:solidFill>
            </a:endParaRPr>
          </a:p>
        </p:txBody>
      </p:sp>
      <p:sp>
        <p:nvSpPr>
          <p:cNvPr id="5" name="Footer Placeholder 4"/>
          <p:cNvSpPr>
            <a:spLocks noGrp="1"/>
          </p:cNvSpPr>
          <p:nvPr>
            <p:ph type="ftr" sz="quarter" idx="11"/>
          </p:nvPr>
        </p:nvSpPr>
        <p:spPr>
          <a:xfrm>
            <a:off x="4165600" y="6356361"/>
            <a:ext cx="3860800" cy="365125"/>
          </a:xfrm>
          <a:prstGeom prst="rect">
            <a:avLst/>
          </a:prstGeom>
        </p:spPr>
        <p:txBody>
          <a:bodyPr/>
          <a:lstStyle>
            <a:lvl1pPr>
              <a:defRPr/>
            </a:lvl1p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C9F661E5-E661-48F3-BFF8-870E2D3D7B11}" type="slidenum">
              <a:rPr lang="en-US">
                <a:solidFill>
                  <a:prstClr val="white"/>
                </a:solidFill>
              </a:rPr>
              <a:pPr>
                <a:defRPr/>
              </a:pPr>
              <a:t>‹#›</a:t>
            </a:fld>
            <a:endParaRPr lang="en-US">
              <a:solidFill>
                <a:prstClr val="white"/>
              </a:solidFill>
            </a:endParaRPr>
          </a:p>
        </p:txBody>
      </p:sp>
    </p:spTree>
    <p:extLst>
      <p:ext uri="{BB962C8B-B14F-4D97-AF65-F5344CB8AC3E}">
        <p14:creationId xmlns:p14="http://schemas.microsoft.com/office/powerpoint/2010/main" val="16696435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oject slide">
    <p:spTree>
      <p:nvGrpSpPr>
        <p:cNvPr id="1" name=""/>
        <p:cNvGrpSpPr/>
        <p:nvPr/>
      </p:nvGrpSpPr>
      <p:grpSpPr>
        <a:xfrm>
          <a:off x="0" y="0"/>
          <a:ext cx="0" cy="0"/>
          <a:chOff x="0" y="0"/>
          <a:chExt cx="0" cy="0"/>
        </a:xfrm>
      </p:grpSpPr>
      <p:pic>
        <p:nvPicPr>
          <p:cNvPr id="5" name="Picture 10" descr="whitenis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9600" y="6518286"/>
            <a:ext cx="941917"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a:off x="0" y="530225"/>
            <a:ext cx="7620000" cy="1588"/>
          </a:xfrm>
          <a:prstGeom prst="line">
            <a:avLst/>
          </a:prstGeom>
          <a:ln>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userDrawn="1"/>
        </p:nvCxnSpPr>
        <p:spPr>
          <a:xfrm>
            <a:off x="11277600" y="536575"/>
            <a:ext cx="914400" cy="1588"/>
          </a:xfrm>
          <a:prstGeom prst="line">
            <a:avLst/>
          </a:prstGeom>
          <a:ln>
            <a:solidFill>
              <a:schemeClr val="accent1">
                <a:lumMod val="50000"/>
              </a:schemeClr>
            </a:solidFill>
          </a:ln>
        </p:spPr>
        <p:style>
          <a:lnRef idx="1">
            <a:schemeClr val="accent2"/>
          </a:lnRef>
          <a:fillRef idx="0">
            <a:schemeClr val="accent2"/>
          </a:fillRef>
          <a:effectRef idx="0">
            <a:schemeClr val="accent2"/>
          </a:effectRef>
          <a:fontRef idx="minor">
            <a:schemeClr val="tx1"/>
          </a:fontRef>
        </p:style>
      </p:cxnSp>
      <p:sp>
        <p:nvSpPr>
          <p:cNvPr id="7" name="Text Placeholder 6"/>
          <p:cNvSpPr>
            <a:spLocks noGrp="1"/>
          </p:cNvSpPr>
          <p:nvPr>
            <p:ph type="body" sz="quarter" idx="13"/>
          </p:nvPr>
        </p:nvSpPr>
        <p:spPr>
          <a:xfrm>
            <a:off x="7620000" y="364066"/>
            <a:ext cx="3657600" cy="533400"/>
          </a:xfrm>
        </p:spPr>
        <p:txBody>
          <a:bodyPr/>
          <a:lstStyle>
            <a:lvl1pPr marL="0" indent="0" algn="ctr">
              <a:buNone/>
              <a:defRPr cap="all" baseline="0">
                <a:solidFill>
                  <a:schemeClr val="accent1">
                    <a:lumMod val="50000"/>
                  </a:schemeClr>
                </a:solidFill>
              </a:defRPr>
            </a:lvl1pPr>
          </a:lstStyle>
          <a:p>
            <a:pPr lvl="0"/>
            <a:r>
              <a:rPr lang="en-US" smtClean="0"/>
              <a:t>Click to edit Master text styles</a:t>
            </a:r>
          </a:p>
        </p:txBody>
      </p:sp>
      <p:sp>
        <p:nvSpPr>
          <p:cNvPr id="11" name="Text Placeholder 10"/>
          <p:cNvSpPr>
            <a:spLocks noGrp="1"/>
          </p:cNvSpPr>
          <p:nvPr>
            <p:ph type="body" sz="quarter" idx="14"/>
          </p:nvPr>
        </p:nvSpPr>
        <p:spPr>
          <a:xfrm>
            <a:off x="372528" y="668863"/>
            <a:ext cx="8534400" cy="381000"/>
          </a:xfrm>
        </p:spPr>
        <p:txBody>
          <a:bodyPr>
            <a:noAutofit/>
          </a:bodyPr>
          <a:lstStyle>
            <a:lvl1pPr marL="0" indent="0">
              <a:buNone/>
              <a:defRPr sz="2000">
                <a:solidFill>
                  <a:schemeClr val="bg1">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
        <p:nvSpPr>
          <p:cNvPr id="3" name="Text Placeholder 2"/>
          <p:cNvSpPr>
            <a:spLocks noGrp="1"/>
          </p:cNvSpPr>
          <p:nvPr>
            <p:ph type="body" sz="quarter" idx="15"/>
          </p:nvPr>
        </p:nvSpPr>
        <p:spPr>
          <a:xfrm>
            <a:off x="609600" y="1219200"/>
            <a:ext cx="5486400" cy="4876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11"/>
          <p:cNvSpPr>
            <a:spLocks noGrp="1"/>
          </p:cNvSpPr>
          <p:nvPr>
            <p:ph type="sldNum" sz="quarter" idx="16"/>
          </p:nvPr>
        </p:nvSpPr>
        <p:spPr>
          <a:xfrm>
            <a:off x="10972800" y="6429386"/>
            <a:ext cx="1219200" cy="365125"/>
          </a:xfrm>
        </p:spPr>
        <p:txBody>
          <a:bodyPr/>
          <a:lstStyle>
            <a:lvl1pPr>
              <a:defRPr>
                <a:solidFill>
                  <a:schemeClr val="bg1"/>
                </a:solidFill>
                <a:latin typeface="Helvetica" pitchFamily="34" charset="0"/>
                <a:cs typeface="Helvetica" pitchFamily="34" charset="0"/>
              </a:defRPr>
            </a:lvl1pPr>
          </a:lstStyle>
          <a:p>
            <a:pPr>
              <a:defRPr/>
            </a:pPr>
            <a:fld id="{D555C573-0867-4773-A2B5-ABBC8E03268B}"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0938183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08000" y="609600"/>
            <a:ext cx="10464800" cy="5562600"/>
          </a:xfrm>
        </p:spPr>
        <p:txBody>
          <a:bodyPr/>
          <a:lstStyle>
            <a:lvl2pPr marL="742950" indent="-285750">
              <a:buFont typeface="Arial" pitchFamily="34" charset="0"/>
              <a:buChar char="•"/>
              <a:defRPr/>
            </a:lvl2pPr>
            <a:lvl3pPr marL="1200150" indent="-285750">
              <a:buFont typeface="Courier New" pitchFamily="49" charset="0"/>
              <a:buChar char="o"/>
              <a:defRPr sz="1500"/>
            </a:lvl3pPr>
            <a:lvl5pPr marL="2057400" indent="-228600">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11"/>
          <p:cNvSpPr>
            <a:spLocks noGrp="1"/>
          </p:cNvSpPr>
          <p:nvPr>
            <p:ph type="sldNum" sz="quarter" idx="14"/>
          </p:nvPr>
        </p:nvSpPr>
        <p:spPr>
          <a:xfrm>
            <a:off x="10972800" y="6429386"/>
            <a:ext cx="1219200" cy="365125"/>
          </a:xfrm>
        </p:spPr>
        <p:txBody>
          <a:bodyPr/>
          <a:lstStyle>
            <a:lvl1pPr>
              <a:defRPr>
                <a:solidFill>
                  <a:schemeClr val="bg1"/>
                </a:solidFill>
                <a:latin typeface="Helvetica" pitchFamily="34" charset="0"/>
                <a:cs typeface="Helvetica" pitchFamily="34" charset="0"/>
              </a:defRPr>
            </a:lvl1pPr>
          </a:lstStyle>
          <a:p>
            <a:pPr>
              <a:defRPr/>
            </a:pPr>
            <a:fld id="{6EAF96D3-6A7D-4E33-B108-5C9C5DB78DCF}"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1501881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atin typeface="Helvetica" pitchFamily="34" charset="0"/>
                <a:cs typeface="Helvetica"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noAutofit/>
          </a:bodyPr>
          <a:lstStyle>
            <a:lvl1pPr marL="0" indent="0">
              <a:buNone/>
              <a:defRPr sz="1500" b="0">
                <a:latin typeface="Helvetica" pitchFamily="34" charset="0"/>
                <a:cs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1500">
                <a:latin typeface="Helvetica" pitchFamily="34" charset="0"/>
                <a:cs typeface="Helvetica" pitchFamily="34" charset="0"/>
              </a:defRPr>
            </a:lvl1pPr>
            <a:lvl2pPr>
              <a:defRPr sz="1500">
                <a:latin typeface="Helvetica" pitchFamily="34" charset="0"/>
                <a:cs typeface="Helvetica" pitchFamily="34" charset="0"/>
              </a:defRPr>
            </a:lvl2pPr>
            <a:lvl3pPr>
              <a:defRPr sz="1500">
                <a:latin typeface="Helvetica" pitchFamily="34" charset="0"/>
                <a:cs typeface="Helvetica" pitchFamily="34" charset="0"/>
              </a:defRPr>
            </a:lvl3pPr>
            <a:lvl4pPr>
              <a:defRPr sz="1500">
                <a:latin typeface="Helvetica" pitchFamily="34" charset="0"/>
                <a:cs typeface="Helvetica" pitchFamily="34" charset="0"/>
              </a:defRPr>
            </a:lvl4pPr>
            <a:lvl5pPr>
              <a:defRPr sz="1500">
                <a:latin typeface="Helvetica" pitchFamily="34" charset="0"/>
                <a:cs typeface="Helvetica"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74" y="1535113"/>
            <a:ext cx="5389033" cy="639762"/>
          </a:xfrm>
        </p:spPr>
        <p:txBody>
          <a:bodyPr rtlCol="0" anchor="b">
            <a:noAutofit/>
          </a:bodyPr>
          <a:lstStyle>
            <a:lvl1pPr>
              <a:defRPr lang="en-US" sz="1500" b="0" smtClean="0">
                <a:latin typeface="Helvetica" pitchFamily="34" charset="0"/>
                <a:cs typeface="Helvetica" pitchFamily="34" charset="0"/>
              </a:defRPr>
            </a:lvl1pPr>
          </a:lstStyle>
          <a:p>
            <a:pPr lvl="0"/>
            <a:r>
              <a:rPr lang="en-US" smtClean="0"/>
              <a:t>Click to edit Master text styles</a:t>
            </a:r>
          </a:p>
        </p:txBody>
      </p:sp>
      <p:sp>
        <p:nvSpPr>
          <p:cNvPr id="6" name="Content Placeholder 5"/>
          <p:cNvSpPr>
            <a:spLocks noGrp="1"/>
          </p:cNvSpPr>
          <p:nvPr>
            <p:ph sz="quarter" idx="4"/>
          </p:nvPr>
        </p:nvSpPr>
        <p:spPr>
          <a:xfrm>
            <a:off x="6193374" y="2174875"/>
            <a:ext cx="5389033" cy="3951288"/>
          </a:xfrm>
        </p:spPr>
        <p:txBody>
          <a:bodyPr>
            <a:normAutofit/>
          </a:bodyPr>
          <a:lstStyle>
            <a:lvl1pPr>
              <a:defRPr sz="1500">
                <a:latin typeface="Helvetica" pitchFamily="34" charset="0"/>
                <a:cs typeface="Helvetica" pitchFamily="34" charset="0"/>
              </a:defRPr>
            </a:lvl1pPr>
            <a:lvl2pPr>
              <a:defRPr sz="1500">
                <a:latin typeface="Helvetica" pitchFamily="34" charset="0"/>
                <a:cs typeface="Helvetica" pitchFamily="34" charset="0"/>
              </a:defRPr>
            </a:lvl2pPr>
            <a:lvl3pPr>
              <a:defRPr sz="1500">
                <a:latin typeface="Helvetica" pitchFamily="34" charset="0"/>
                <a:cs typeface="Helvetica" pitchFamily="34" charset="0"/>
              </a:defRPr>
            </a:lvl3pPr>
            <a:lvl4pPr>
              <a:defRPr sz="1500">
                <a:latin typeface="Helvetica" pitchFamily="34" charset="0"/>
                <a:cs typeface="Helvetica" pitchFamily="34" charset="0"/>
              </a:defRPr>
            </a:lvl4pPr>
            <a:lvl5pPr>
              <a:defRPr sz="1500">
                <a:latin typeface="Helvetica" pitchFamily="34" charset="0"/>
                <a:cs typeface="Helvetica"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0"/>
          </p:nvPr>
        </p:nvSpPr>
        <p:spPr/>
        <p:txBody>
          <a:bodyPr/>
          <a:lstStyle>
            <a:lvl1pPr>
              <a:defRPr/>
            </a:lvl1pPr>
          </a:lstStyle>
          <a:p>
            <a:pPr>
              <a:defRPr/>
            </a:pPr>
            <a:fld id="{2FA286FE-5272-4499-9D92-1F1134FB6820}"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7204851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500" b="0" cap="none" baseline="0">
                <a:latin typeface="Helvetica" pitchFamily="34" charset="0"/>
                <a:cs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66733" y="273061"/>
            <a:ext cx="6815667" cy="5853113"/>
          </a:xfrm>
        </p:spPr>
        <p:txBody>
          <a:bodyPr>
            <a:normAutofit/>
          </a:bodyPr>
          <a:lstStyle>
            <a:lvl1pPr>
              <a:defRPr sz="1500">
                <a:latin typeface="Helvetica" pitchFamily="34" charset="0"/>
                <a:cs typeface="Helvetica" pitchFamily="34" charset="0"/>
              </a:defRPr>
            </a:lvl1pPr>
            <a:lvl2pPr>
              <a:defRPr sz="1500">
                <a:latin typeface="Helvetica" pitchFamily="34" charset="0"/>
                <a:cs typeface="Helvetica" pitchFamily="34" charset="0"/>
              </a:defRPr>
            </a:lvl2pPr>
            <a:lvl3pPr>
              <a:defRPr sz="1500">
                <a:latin typeface="Helvetica" pitchFamily="34" charset="0"/>
                <a:cs typeface="Helvetica" pitchFamily="34" charset="0"/>
              </a:defRPr>
            </a:lvl3pPr>
            <a:lvl4pPr>
              <a:defRPr sz="1500">
                <a:latin typeface="Helvetica" pitchFamily="34" charset="0"/>
                <a:cs typeface="Helvetica" pitchFamily="34" charset="0"/>
              </a:defRPr>
            </a:lvl4pPr>
            <a:lvl5pPr>
              <a:defRPr sz="1500">
                <a:latin typeface="Helvetica" pitchFamily="34" charset="0"/>
                <a:cs typeface="Helvetica"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3" y="1435103"/>
            <a:ext cx="4011084" cy="4691063"/>
          </a:xfrm>
        </p:spPr>
        <p:txBody>
          <a:bodyPr>
            <a:normAutofit/>
          </a:bodyPr>
          <a:lstStyle>
            <a:lvl1pPr marL="0" indent="0">
              <a:buNone/>
              <a:defRPr sz="1500">
                <a:latin typeface="Helvetica" pitchFamily="34" charset="0"/>
                <a:cs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514C7660-23B3-452B-8470-D22CE402FB23}"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2234636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600" b="0" cap="none" baseline="0">
                <a:latin typeface="Helvetica" pitchFamily="34" charset="0"/>
                <a:cs typeface="Helvetica"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normAutofit/>
          </a:bodyPr>
          <a:lstStyle>
            <a:lvl1pPr marL="0" indent="0">
              <a:buNone/>
              <a:defRPr sz="1100">
                <a:latin typeface="Helvetica" pitchFamily="34" charset="0"/>
                <a:cs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39422A96-4E02-473E-99C3-EE333EC87F0F}" type="slidenum">
              <a:rPr lang="en-US">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6767241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cap="none" baseline="0"/>
            </a:lvl1pPr>
          </a:lstStyle>
          <a:p>
            <a:r>
              <a:rPr lang="en-US" dirty="0" smtClean="0"/>
              <a:t>Click to edit Master title style</a:t>
            </a:r>
            <a:endParaRPr lang="en-US" dirty="0"/>
          </a:p>
        </p:txBody>
      </p:sp>
      <p:sp>
        <p:nvSpPr>
          <p:cNvPr id="3" name="Rectangle 22"/>
          <p:cNvSpPr>
            <a:spLocks noGrp="1"/>
          </p:cNvSpPr>
          <p:nvPr>
            <p:ph type="dt" sz="half" idx="10"/>
          </p:nvPr>
        </p:nvSpPr>
        <p:spPr>
          <a:xfrm>
            <a:off x="609600" y="6245225"/>
            <a:ext cx="2844800" cy="476250"/>
          </a:xfrm>
          <a:prstGeom prst="rect">
            <a:avLst/>
          </a:prstGeom>
        </p:spPr>
        <p:txBody>
          <a:bodyPr/>
          <a:lstStyle>
            <a:lvl1pPr fontAlgn="auto">
              <a:spcBef>
                <a:spcPts val="0"/>
              </a:spcBef>
              <a:spcAft>
                <a:spcPts val="0"/>
              </a:spcAft>
              <a:defRPr>
                <a:latin typeface="+mn-lt"/>
                <a:cs typeface="+mn-cs"/>
              </a:defRPr>
            </a:lvl1pPr>
          </a:lstStyle>
          <a:p>
            <a:pPr>
              <a:defRPr/>
            </a:pPr>
            <a:endParaRPr dirty="0">
              <a:solidFill>
                <a:prstClr val="black"/>
              </a:solidFill>
            </a:endParaRPr>
          </a:p>
        </p:txBody>
      </p:sp>
      <p:sp>
        <p:nvSpPr>
          <p:cNvPr id="4" name="Rectangle 15"/>
          <p:cNvSpPr>
            <a:spLocks noGrp="1"/>
          </p:cNvSpPr>
          <p:nvPr>
            <p:ph type="sldNum" sz="quarter" idx="11"/>
          </p:nvPr>
        </p:nvSpPr>
        <p:spPr/>
        <p:txBody>
          <a:bodyPr/>
          <a:lstStyle>
            <a:lvl1pPr>
              <a:defRPr/>
            </a:lvl1pPr>
          </a:lstStyle>
          <a:p>
            <a:pPr>
              <a:defRPr/>
            </a:pPr>
            <a:fld id="{66A66492-BAF6-4AAD-AFAE-540AE087FD52}" type="slidenum">
              <a:rPr>
                <a:solidFill>
                  <a:prstClr val="white"/>
                </a:solidFill>
              </a:rPr>
              <a:pPr>
                <a:defRPr/>
              </a:pPr>
              <a:t>‹#›</a:t>
            </a:fld>
            <a:endParaRPr dirty="0">
              <a:solidFill>
                <a:prstClr val="white"/>
              </a:solidFill>
            </a:endParaRPr>
          </a:p>
        </p:txBody>
      </p:sp>
    </p:spTree>
    <p:extLst>
      <p:ext uri="{BB962C8B-B14F-4D97-AF65-F5344CB8AC3E}">
        <p14:creationId xmlns:p14="http://schemas.microsoft.com/office/powerpoint/2010/main" val="225478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49"/>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68747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8038482"/>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Master style title</a:t>
            </a:r>
            <a:endParaRPr lang="en-US" dirty="0"/>
          </a:p>
        </p:txBody>
      </p:sp>
      <p:sp>
        <p:nvSpPr>
          <p:cNvPr id="1028"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6" name="Slide Number Placeholder 5"/>
          <p:cNvSpPr>
            <a:spLocks noGrp="1"/>
          </p:cNvSpPr>
          <p:nvPr>
            <p:ph type="sldNum" sz="quarter" idx="4"/>
          </p:nvPr>
        </p:nvSpPr>
        <p:spPr>
          <a:xfrm>
            <a:off x="11074400" y="6408749"/>
            <a:ext cx="1068917" cy="365125"/>
          </a:xfrm>
          <a:prstGeom prst="rect">
            <a:avLst/>
          </a:prstGeom>
        </p:spPr>
        <p:txBody>
          <a:bodyPr vert="horz" lIns="91440" tIns="45720" rIns="91440" bIns="45720" rtlCol="0" anchor="ctr"/>
          <a:lstStyle>
            <a:lvl1pPr algn="r" fontAlgn="auto">
              <a:spcBef>
                <a:spcPts val="0"/>
              </a:spcBef>
              <a:spcAft>
                <a:spcPts val="0"/>
              </a:spcAft>
              <a:defRPr sz="1200">
                <a:solidFill>
                  <a:schemeClr val="bg1"/>
                </a:solidFill>
                <a:latin typeface="Helvetica" pitchFamily="34" charset="0"/>
                <a:cs typeface="Helvetica" pitchFamily="34" charset="0"/>
              </a:defRPr>
            </a:lvl1pPr>
          </a:lstStyle>
          <a:p>
            <a:pPr>
              <a:defRPr/>
            </a:pPr>
            <a:fld id="{9403B60B-6ED4-48C0-BE6B-C9A84BF79913}" type="slidenum">
              <a:rPr lang="en-US">
                <a:solidFill>
                  <a:prstClr val="white"/>
                </a:solidFill>
              </a:rPr>
              <a:pPr>
                <a:defRPr/>
              </a:pPr>
              <a:t>‹#›</a:t>
            </a:fld>
            <a:endParaRPr lang="en-US" dirty="0">
              <a:solidFill>
                <a:prstClr val="white"/>
              </a:solidFill>
            </a:endParaRPr>
          </a:p>
        </p:txBody>
      </p:sp>
      <p:sp>
        <p:nvSpPr>
          <p:cNvPr id="3" name="Rectangle 2"/>
          <p:cNvSpPr/>
          <p:nvPr userDrawn="1"/>
        </p:nvSpPr>
        <p:spPr>
          <a:xfrm>
            <a:off x="4583" y="6375494"/>
            <a:ext cx="12216384" cy="498422"/>
          </a:xfrm>
          <a:prstGeom prst="rect">
            <a:avLst/>
          </a:prstGeom>
          <a:solidFill>
            <a:srgbClr val="27386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0" name="Rectangle 9"/>
          <p:cNvSpPr/>
          <p:nvPr userDrawn="1"/>
        </p:nvSpPr>
        <p:spPr>
          <a:xfrm>
            <a:off x="4583" y="-11685"/>
            <a:ext cx="12216384" cy="94131"/>
          </a:xfrm>
          <a:prstGeom prst="rect">
            <a:avLst/>
          </a:prstGeom>
          <a:solidFill>
            <a:srgbClr val="27386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Tree>
    <p:extLst>
      <p:ext uri="{BB962C8B-B14F-4D97-AF65-F5344CB8AC3E}">
        <p14:creationId xmlns:p14="http://schemas.microsoft.com/office/powerpoint/2010/main" val="3298479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1" r:id="rId9"/>
    <p:sldLayoutId id="2147483672" r:id="rId10"/>
    <p:sldLayoutId id="2147483673" r:id="rId11"/>
    <p:sldLayoutId id="2147483674" r:id="rId12"/>
    <p:sldLayoutId id="2147483675" r:id="rId13"/>
  </p:sldLayoutIdLst>
  <p:timing>
    <p:tnLst>
      <p:par>
        <p:cTn id="1" dur="indefinite" restart="never" nodeType="tmRoot"/>
      </p:par>
    </p:tnLst>
  </p:timing>
  <p:txStyles>
    <p:titleStyle>
      <a:lvl1pPr algn="l" rtl="0" eaLnBrk="0" fontAlgn="base" hangingPunct="0">
        <a:spcBef>
          <a:spcPct val="0"/>
        </a:spcBef>
        <a:spcAft>
          <a:spcPct val="0"/>
        </a:spcAft>
        <a:defRPr sz="2000" kern="1200" cap="all">
          <a:solidFill>
            <a:schemeClr val="tx1"/>
          </a:solidFill>
          <a:latin typeface="Helvetica" pitchFamily="34" charset="0"/>
          <a:ea typeface="Helvetica" pitchFamily="34" charset="0"/>
          <a:cs typeface="Helvetica" pitchFamily="34" charset="0"/>
        </a:defRPr>
      </a:lvl1pPr>
      <a:lvl2pPr algn="l" rtl="0" eaLnBrk="0" fontAlgn="base" hangingPunct="0">
        <a:spcBef>
          <a:spcPct val="0"/>
        </a:spcBef>
        <a:spcAft>
          <a:spcPct val="0"/>
        </a:spcAft>
        <a:defRPr sz="1500">
          <a:solidFill>
            <a:schemeClr val="tx1"/>
          </a:solidFill>
          <a:latin typeface="Helvetica" pitchFamily="34" charset="0"/>
          <a:ea typeface="Helvetica" pitchFamily="34" charset="0"/>
          <a:cs typeface="Helvetica" pitchFamily="34" charset="0"/>
        </a:defRPr>
      </a:lvl2pPr>
      <a:lvl3pPr algn="l" rtl="0" eaLnBrk="0" fontAlgn="base" hangingPunct="0">
        <a:spcBef>
          <a:spcPct val="0"/>
        </a:spcBef>
        <a:spcAft>
          <a:spcPct val="0"/>
        </a:spcAft>
        <a:defRPr sz="1500">
          <a:solidFill>
            <a:schemeClr val="tx1"/>
          </a:solidFill>
          <a:latin typeface="Helvetica" pitchFamily="34" charset="0"/>
          <a:ea typeface="Helvetica" pitchFamily="34" charset="0"/>
          <a:cs typeface="Helvetica" pitchFamily="34" charset="0"/>
        </a:defRPr>
      </a:lvl3pPr>
      <a:lvl4pPr algn="l" rtl="0" eaLnBrk="0" fontAlgn="base" hangingPunct="0">
        <a:spcBef>
          <a:spcPct val="0"/>
        </a:spcBef>
        <a:spcAft>
          <a:spcPct val="0"/>
        </a:spcAft>
        <a:defRPr sz="1500">
          <a:solidFill>
            <a:schemeClr val="tx1"/>
          </a:solidFill>
          <a:latin typeface="Helvetica" pitchFamily="34" charset="0"/>
          <a:ea typeface="Helvetica" pitchFamily="34" charset="0"/>
          <a:cs typeface="Helvetica" pitchFamily="34" charset="0"/>
        </a:defRPr>
      </a:lvl4pPr>
      <a:lvl5pPr algn="l" rtl="0" eaLnBrk="0" fontAlgn="base" hangingPunct="0">
        <a:spcBef>
          <a:spcPct val="0"/>
        </a:spcBef>
        <a:spcAft>
          <a:spcPct val="0"/>
        </a:spcAft>
        <a:defRPr sz="1500">
          <a:solidFill>
            <a:schemeClr val="tx1"/>
          </a:solidFill>
          <a:latin typeface="Helvetica" pitchFamily="34" charset="0"/>
          <a:ea typeface="Helvetica" pitchFamily="34" charset="0"/>
          <a:cs typeface="Helvetica" pitchFamily="34" charset="0"/>
        </a:defRPr>
      </a:lvl5pPr>
      <a:lvl6pPr marL="457200" algn="l" rtl="0" fontAlgn="base">
        <a:spcBef>
          <a:spcPct val="0"/>
        </a:spcBef>
        <a:spcAft>
          <a:spcPct val="0"/>
        </a:spcAft>
        <a:defRPr sz="1500">
          <a:solidFill>
            <a:schemeClr val="tx1"/>
          </a:solidFill>
          <a:latin typeface="Helvetica" pitchFamily="34" charset="0"/>
          <a:cs typeface="Helvetica" pitchFamily="34" charset="0"/>
        </a:defRPr>
      </a:lvl6pPr>
      <a:lvl7pPr marL="914400" algn="l" rtl="0" fontAlgn="base">
        <a:spcBef>
          <a:spcPct val="0"/>
        </a:spcBef>
        <a:spcAft>
          <a:spcPct val="0"/>
        </a:spcAft>
        <a:defRPr sz="1500">
          <a:solidFill>
            <a:schemeClr val="tx1"/>
          </a:solidFill>
          <a:latin typeface="Helvetica" pitchFamily="34" charset="0"/>
          <a:cs typeface="Helvetica" pitchFamily="34" charset="0"/>
        </a:defRPr>
      </a:lvl7pPr>
      <a:lvl8pPr marL="1371600" algn="l" rtl="0" fontAlgn="base">
        <a:spcBef>
          <a:spcPct val="0"/>
        </a:spcBef>
        <a:spcAft>
          <a:spcPct val="0"/>
        </a:spcAft>
        <a:defRPr sz="1500">
          <a:solidFill>
            <a:schemeClr val="tx1"/>
          </a:solidFill>
          <a:latin typeface="Helvetica" pitchFamily="34" charset="0"/>
          <a:cs typeface="Helvetica" pitchFamily="34" charset="0"/>
        </a:defRPr>
      </a:lvl8pPr>
      <a:lvl9pPr marL="1828800" algn="l" rtl="0" fontAlgn="base">
        <a:spcBef>
          <a:spcPct val="0"/>
        </a:spcBef>
        <a:spcAft>
          <a:spcPct val="0"/>
        </a:spcAft>
        <a:defRPr sz="1500">
          <a:solidFill>
            <a:schemeClr val="tx1"/>
          </a:solidFill>
          <a:latin typeface="Helvetica" pitchFamily="34" charset="0"/>
          <a:cs typeface="Helvetica" pitchFamily="34" charset="0"/>
        </a:defRPr>
      </a:lvl9pPr>
    </p:titleStyle>
    <p:bodyStyle>
      <a:lvl1pPr marL="342900" indent="-342900" algn="l" rtl="0" eaLnBrk="0" fontAlgn="base" hangingPunct="0">
        <a:spcBef>
          <a:spcPct val="20000"/>
        </a:spcBef>
        <a:spcAft>
          <a:spcPct val="0"/>
        </a:spcAft>
        <a:defRPr sz="1800" kern="1200">
          <a:solidFill>
            <a:schemeClr val="tx1"/>
          </a:solidFill>
          <a:latin typeface="Helvetica" pitchFamily="34" charset="0"/>
          <a:ea typeface="Helvetica" pitchFamily="34" charset="0"/>
          <a:cs typeface="Helvetica" pitchFamily="34" charset="0"/>
        </a:defRPr>
      </a:lvl1pPr>
      <a:lvl2pPr marL="742950" indent="-285750" algn="l" rtl="0" eaLnBrk="0" fontAlgn="base" hangingPunct="0">
        <a:spcBef>
          <a:spcPct val="20000"/>
        </a:spcBef>
        <a:spcAft>
          <a:spcPct val="0"/>
        </a:spcAft>
        <a:buFont typeface="Arial" pitchFamily="34" charset="0"/>
        <a:buChar char="•"/>
        <a:defRPr sz="1800" kern="1200">
          <a:solidFill>
            <a:schemeClr val="tx1"/>
          </a:solidFill>
          <a:latin typeface="Helvetica" pitchFamily="34" charset="0"/>
          <a:ea typeface="Helvetica" pitchFamily="34" charset="0"/>
          <a:cs typeface="Helvetica" pitchFamily="34" charset="0"/>
        </a:defRPr>
      </a:lvl2pPr>
      <a:lvl3pPr marL="1200150" indent="-285750" algn="l" rtl="0" eaLnBrk="0" fontAlgn="base" hangingPunct="0">
        <a:spcBef>
          <a:spcPct val="20000"/>
        </a:spcBef>
        <a:spcAft>
          <a:spcPct val="0"/>
        </a:spcAft>
        <a:buFont typeface="Courier New" pitchFamily="49" charset="0"/>
        <a:buChar char="o"/>
        <a:defRPr sz="1800" kern="1200">
          <a:solidFill>
            <a:schemeClr val="tx1"/>
          </a:solidFill>
          <a:latin typeface="Helvetica" pitchFamily="34" charset="0"/>
          <a:ea typeface="Helvetica" pitchFamily="34" charset="0"/>
          <a:cs typeface="Helvetica" pitchFamily="34" charset="0"/>
        </a:defRPr>
      </a:lvl3pPr>
      <a:lvl4pPr marL="1600200" indent="-228600" algn="l" rtl="0" eaLnBrk="0" fontAlgn="base" hangingPunct="0">
        <a:spcBef>
          <a:spcPct val="20000"/>
        </a:spcBef>
        <a:spcAft>
          <a:spcPct val="0"/>
        </a:spcAft>
        <a:buFont typeface="Arial" pitchFamily="34" charset="0"/>
        <a:buChar char="–"/>
        <a:defRPr sz="1800" kern="1200">
          <a:solidFill>
            <a:schemeClr val="tx1"/>
          </a:solidFill>
          <a:latin typeface="Helvetica" pitchFamily="34" charset="0"/>
          <a:ea typeface="Helvetica" pitchFamily="34" charset="0"/>
          <a:cs typeface="Helvetica" pitchFamily="34" charset="0"/>
        </a:defRPr>
      </a:lvl4pPr>
      <a:lvl5pPr marL="2114550" indent="-285750" algn="l" rtl="0" eaLnBrk="0" fontAlgn="base" hangingPunct="0">
        <a:spcBef>
          <a:spcPct val="20000"/>
        </a:spcBef>
        <a:spcAft>
          <a:spcPct val="0"/>
        </a:spcAft>
        <a:buFont typeface="Wingdings" pitchFamily="2" charset="2"/>
        <a:buChar char="§"/>
        <a:defRPr sz="1800" kern="1200">
          <a:solidFill>
            <a:schemeClr val="tx1"/>
          </a:solidFill>
          <a:latin typeface="Helvetica" pitchFamily="34" charset="0"/>
          <a:ea typeface="Helvetica" pitchFamily="34" charset="0"/>
          <a:cs typeface="Helvetica" pitchFamily="34" charset="0"/>
        </a:defRPr>
      </a:lvl5pPr>
      <a:lvl6pPr marL="2514600" indent="-228600" algn="l" defTabSz="914400" rtl="0" eaLnBrk="1" latinLnBrk="0" hangingPunct="1">
        <a:spcBef>
          <a:spcPct val="20000"/>
        </a:spcBef>
        <a:buFont typeface="Arial" pitchFamily="34" charset="0"/>
        <a:buChar char="•"/>
        <a:defRPr sz="1500" kern="1200" baseline="0">
          <a:solidFill>
            <a:schemeClr val="tx1"/>
          </a:solidFill>
          <a:latin typeface="Helvetica" pitchFamily="34" charset="0"/>
          <a:ea typeface="+mn-ea"/>
          <a:cs typeface="Helvetica" pitchFamily="34" charset="0"/>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4274576"/>
            <a:ext cx="1905000" cy="1064559"/>
          </a:xfrm>
          <a:prstGeom prst="rect">
            <a:avLst/>
          </a:prstGeom>
        </p:spPr>
      </p:pic>
      <p:sp>
        <p:nvSpPr>
          <p:cNvPr id="6" name="Title 5"/>
          <p:cNvSpPr>
            <a:spLocks noGrp="1"/>
          </p:cNvSpPr>
          <p:nvPr>
            <p:ph type="title"/>
          </p:nvPr>
        </p:nvSpPr>
        <p:spPr>
          <a:xfrm>
            <a:off x="2362200" y="838200"/>
            <a:ext cx="7772400" cy="1143000"/>
          </a:xfrm>
        </p:spPr>
        <p:txBody>
          <a:bodyPr>
            <a:noAutofit/>
          </a:bodyPr>
          <a:lstStyle/>
          <a:p>
            <a:r>
              <a:rPr lang="en-US" sz="2400" b="1" cap="none" dirty="0"/>
              <a:t>QC </a:t>
            </a:r>
            <a:r>
              <a:rPr lang="en-US" sz="2400" b="1" cap="none" dirty="0" err="1"/>
              <a:t>Benchmarker</a:t>
            </a:r>
            <a:r>
              <a:rPr lang="en-US" sz="2400" b="1" cap="none" dirty="0"/>
              <a:t>: a streamlined web application to comprehensively evaluate instrument performance and direct troubleshooting</a:t>
            </a:r>
            <a:endParaRPr lang="en-US" sz="2400" b="1" cap="none" dirty="0"/>
          </a:p>
        </p:txBody>
      </p:sp>
      <p:sp>
        <p:nvSpPr>
          <p:cNvPr id="2" name="TextBox 1"/>
          <p:cNvSpPr txBox="1"/>
          <p:nvPr/>
        </p:nvSpPr>
        <p:spPr>
          <a:xfrm>
            <a:off x="2362200" y="2743201"/>
            <a:ext cx="2281650" cy="1323439"/>
          </a:xfrm>
          <a:prstGeom prst="rect">
            <a:avLst/>
          </a:prstGeom>
          <a:noFill/>
        </p:spPr>
        <p:txBody>
          <a:bodyPr wrap="none" rtlCol="0">
            <a:spAutoFit/>
          </a:bodyPr>
          <a:lstStyle/>
          <a:p>
            <a:r>
              <a:rPr lang="en-US" sz="2000" dirty="0">
                <a:latin typeface="Helvetica" panose="020B0604020202020204" pitchFamily="34" charset="0"/>
                <a:cs typeface="Helvetica" panose="020B0604020202020204" pitchFamily="34" charset="0"/>
              </a:rPr>
              <a:t>Benjamin A. Neely</a:t>
            </a:r>
          </a:p>
          <a:p>
            <a:r>
              <a:rPr lang="en-US" sz="2000" dirty="0">
                <a:latin typeface="Helvetica" panose="020B0604020202020204" pitchFamily="34" charset="0"/>
                <a:cs typeface="Helvetica" panose="020B0604020202020204" pitchFamily="34" charset="0"/>
              </a:rPr>
              <a:t>Paul E. Anderson</a:t>
            </a:r>
          </a:p>
          <a:p>
            <a:r>
              <a:rPr lang="en-US" sz="2000" dirty="0">
                <a:latin typeface="Helvetica" panose="020B0604020202020204" pitchFamily="34" charset="0"/>
                <a:cs typeface="Helvetica" panose="020B0604020202020204" pitchFamily="34" charset="0"/>
              </a:rPr>
              <a:t>W. Clay Davis</a:t>
            </a:r>
          </a:p>
          <a:p>
            <a:r>
              <a:rPr lang="en-US" sz="2000" dirty="0">
                <a:latin typeface="Helvetica" panose="020B0604020202020204" pitchFamily="34" charset="0"/>
                <a:cs typeface="Helvetica" panose="020B0604020202020204" pitchFamily="34" charset="0"/>
              </a:rPr>
              <a:t>Magnus </a:t>
            </a:r>
            <a:r>
              <a:rPr lang="en-US" sz="2000" dirty="0" err="1">
                <a:latin typeface="Helvetica" panose="020B0604020202020204" pitchFamily="34" charset="0"/>
                <a:cs typeface="Helvetica" panose="020B0604020202020204" pitchFamily="34" charset="0"/>
              </a:rPr>
              <a:t>Palmblad</a:t>
            </a:r>
            <a:endParaRPr lang="en-US" sz="2000" dirty="0">
              <a:latin typeface="Helvetica" panose="020B0604020202020204" pitchFamily="34" charset="0"/>
              <a:cs typeface="Helvetica" panose="020B0604020202020204" pitchFamily="34" charset="0"/>
            </a:endParaRPr>
          </a:p>
        </p:txBody>
      </p:sp>
      <p:sp>
        <p:nvSpPr>
          <p:cNvPr id="3" name="TextBox 2"/>
          <p:cNvSpPr txBox="1"/>
          <p:nvPr/>
        </p:nvSpPr>
        <p:spPr>
          <a:xfrm>
            <a:off x="2362200" y="4800601"/>
            <a:ext cx="8039100" cy="1200329"/>
          </a:xfrm>
          <a:prstGeom prst="rect">
            <a:avLst/>
          </a:prstGeom>
          <a:noFill/>
        </p:spPr>
        <p:txBody>
          <a:bodyPr wrap="square" rtlCol="0">
            <a:spAutoFit/>
          </a:bodyPr>
          <a:lstStyle/>
          <a:p>
            <a:r>
              <a:rPr lang="en-US" i="1" dirty="0">
                <a:latin typeface="Helvetica" panose="020B0604020202020204" pitchFamily="34" charset="0"/>
                <a:cs typeface="Helvetica" panose="020B0604020202020204" pitchFamily="34" charset="0"/>
              </a:rPr>
              <a:t>Identification of certain commercial equipment, instruments, software or materials does not imply recommendation or endorsement by the National Institute of Standards and Technology, nor does it imply that the products identified are necessarily the best available for the purpose.</a:t>
            </a:r>
          </a:p>
        </p:txBody>
      </p:sp>
      <p:pic>
        <p:nvPicPr>
          <p:cNvPr id="5" name="Picture 8" descr="whitenis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509763"/>
            <a:ext cx="706516" cy="18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NISTlogo_oneline_white.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97725" y="6547535"/>
            <a:ext cx="3203575"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istident_fleft_vec [Converted].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3404920"/>
            <a:ext cx="1524000" cy="57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400" y="1819006"/>
            <a:ext cx="1905000" cy="500063"/>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400" y="2476500"/>
            <a:ext cx="1905000" cy="1905000"/>
          </a:xfrm>
          <a:prstGeom prst="rect">
            <a:avLst/>
          </a:prstGeom>
        </p:spPr>
      </p:pic>
    </p:spTree>
    <p:extLst>
      <p:ext uri="{BB962C8B-B14F-4D97-AF65-F5344CB8AC3E}">
        <p14:creationId xmlns:p14="http://schemas.microsoft.com/office/powerpoint/2010/main" val="1074207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5257800" cy="457200"/>
          </a:xfrm>
        </p:spPr>
        <p:txBody>
          <a:bodyPr>
            <a:noAutofit/>
          </a:bodyPr>
          <a:lstStyle/>
          <a:p>
            <a:r>
              <a:rPr lang="en-US" sz="2400" cap="none" dirty="0" smtClean="0"/>
              <a:t>Key feature 3</a:t>
            </a:r>
            <a:endParaRPr lang="en-US" sz="2400" cap="none" dirty="0"/>
          </a:p>
        </p:txBody>
      </p:sp>
    </p:spTree>
    <p:extLst>
      <p:ext uri="{BB962C8B-B14F-4D97-AF65-F5344CB8AC3E}">
        <p14:creationId xmlns:p14="http://schemas.microsoft.com/office/powerpoint/2010/main" val="2479380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5257800" cy="457200"/>
          </a:xfrm>
        </p:spPr>
        <p:txBody>
          <a:bodyPr>
            <a:noAutofit/>
          </a:bodyPr>
          <a:lstStyle/>
          <a:p>
            <a:r>
              <a:rPr lang="en-US" sz="2400" cap="none" dirty="0" smtClean="0"/>
              <a:t>Key feature 4</a:t>
            </a:r>
            <a:endParaRPr lang="en-US" sz="2400" cap="none" dirty="0"/>
          </a:p>
        </p:txBody>
      </p:sp>
    </p:spTree>
    <p:extLst>
      <p:ext uri="{BB962C8B-B14F-4D97-AF65-F5344CB8AC3E}">
        <p14:creationId xmlns:p14="http://schemas.microsoft.com/office/powerpoint/2010/main" val="138410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5257800" cy="457200"/>
          </a:xfrm>
        </p:spPr>
        <p:txBody>
          <a:bodyPr>
            <a:noAutofit/>
          </a:bodyPr>
          <a:lstStyle/>
          <a:p>
            <a:r>
              <a:rPr lang="en-US" sz="2400" cap="none" dirty="0" smtClean="0"/>
              <a:t>Key feature 5</a:t>
            </a:r>
            <a:endParaRPr lang="en-US" sz="2400" cap="none" dirty="0"/>
          </a:p>
        </p:txBody>
      </p:sp>
    </p:spTree>
    <p:extLst>
      <p:ext uri="{BB962C8B-B14F-4D97-AF65-F5344CB8AC3E}">
        <p14:creationId xmlns:p14="http://schemas.microsoft.com/office/powerpoint/2010/main" val="42370509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5257800" cy="457200"/>
          </a:xfrm>
        </p:spPr>
        <p:txBody>
          <a:bodyPr>
            <a:noAutofit/>
          </a:bodyPr>
          <a:lstStyle/>
          <a:p>
            <a:r>
              <a:rPr lang="en-US" sz="2400" cap="none" dirty="0" smtClean="0"/>
              <a:t>Key feature 6</a:t>
            </a:r>
            <a:endParaRPr lang="en-US" sz="2400" cap="none" dirty="0"/>
          </a:p>
        </p:txBody>
      </p:sp>
    </p:spTree>
    <p:extLst>
      <p:ext uri="{BB962C8B-B14F-4D97-AF65-F5344CB8AC3E}">
        <p14:creationId xmlns:p14="http://schemas.microsoft.com/office/powerpoint/2010/main" val="100418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5257800" cy="457200"/>
          </a:xfrm>
        </p:spPr>
        <p:txBody>
          <a:bodyPr>
            <a:noAutofit/>
          </a:bodyPr>
          <a:lstStyle/>
          <a:p>
            <a:r>
              <a:rPr lang="en-US" sz="2400" cap="none" dirty="0" smtClean="0"/>
              <a:t>Current limitations</a:t>
            </a:r>
            <a:endParaRPr lang="en-US" sz="2400" cap="none" dirty="0"/>
          </a:p>
        </p:txBody>
      </p:sp>
    </p:spTree>
    <p:extLst>
      <p:ext uri="{BB962C8B-B14F-4D97-AF65-F5344CB8AC3E}">
        <p14:creationId xmlns:p14="http://schemas.microsoft.com/office/powerpoint/2010/main" val="439942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6858000" cy="457200"/>
          </a:xfrm>
        </p:spPr>
        <p:txBody>
          <a:bodyPr>
            <a:noAutofit/>
          </a:bodyPr>
          <a:lstStyle/>
          <a:p>
            <a:r>
              <a:rPr lang="en-US" sz="2400" cap="none" dirty="0" smtClean="0"/>
              <a:t>Summary (bring back to goals on slides 2,3)</a:t>
            </a:r>
            <a:endParaRPr lang="en-US" sz="2400" cap="none" dirty="0"/>
          </a:p>
        </p:txBody>
      </p:sp>
    </p:spTree>
    <p:extLst>
      <p:ext uri="{BB962C8B-B14F-4D97-AF65-F5344CB8AC3E}">
        <p14:creationId xmlns:p14="http://schemas.microsoft.com/office/powerpoint/2010/main" val="1510056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6858000" cy="457200"/>
          </a:xfrm>
        </p:spPr>
        <p:txBody>
          <a:bodyPr>
            <a:noAutofit/>
          </a:bodyPr>
          <a:lstStyle/>
          <a:p>
            <a:r>
              <a:rPr lang="en-US" sz="2400" cap="none" dirty="0" smtClean="0"/>
              <a:t>Short video demo</a:t>
            </a:r>
            <a:endParaRPr lang="en-US" sz="2400" cap="none" dirty="0"/>
          </a:p>
        </p:txBody>
      </p:sp>
    </p:spTree>
    <p:extLst>
      <p:ext uri="{BB962C8B-B14F-4D97-AF65-F5344CB8AC3E}">
        <p14:creationId xmlns:p14="http://schemas.microsoft.com/office/powerpoint/2010/main" val="4100175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6858000" cy="457200"/>
          </a:xfrm>
        </p:spPr>
        <p:txBody>
          <a:bodyPr>
            <a:noAutofit/>
          </a:bodyPr>
          <a:lstStyle/>
          <a:p>
            <a:r>
              <a:rPr lang="en-US" sz="2400" cap="none" dirty="0" smtClean="0"/>
              <a:t>Future/Ongoing work</a:t>
            </a:r>
            <a:endParaRPr lang="en-US" sz="2400" cap="none" dirty="0"/>
          </a:p>
        </p:txBody>
      </p:sp>
    </p:spTree>
    <p:extLst>
      <p:ext uri="{BB962C8B-B14F-4D97-AF65-F5344CB8AC3E}">
        <p14:creationId xmlns:p14="http://schemas.microsoft.com/office/powerpoint/2010/main" val="2769416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4011613" cy="457200"/>
          </a:xfrm>
        </p:spPr>
        <p:txBody>
          <a:bodyPr>
            <a:normAutofit/>
          </a:bodyPr>
          <a:lstStyle/>
          <a:p>
            <a:r>
              <a:rPr lang="en-US" sz="2400" cap="none" dirty="0" smtClean="0"/>
              <a:t>System Suitability</a:t>
            </a:r>
            <a:endParaRPr lang="en-US" sz="2400" cap="none" dirty="0"/>
          </a:p>
        </p:txBody>
      </p:sp>
    </p:spTree>
    <p:extLst>
      <p:ext uri="{BB962C8B-B14F-4D97-AF65-F5344CB8AC3E}">
        <p14:creationId xmlns:p14="http://schemas.microsoft.com/office/powerpoint/2010/main" val="1569313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4011613" cy="457200"/>
          </a:xfrm>
        </p:spPr>
        <p:txBody>
          <a:bodyPr>
            <a:normAutofit/>
          </a:bodyPr>
          <a:lstStyle/>
          <a:p>
            <a:r>
              <a:rPr lang="en-US" sz="2400" cap="none" dirty="0" smtClean="0"/>
              <a:t>Rationale</a:t>
            </a:r>
            <a:endParaRPr lang="en-US" sz="2400" cap="none" dirty="0"/>
          </a:p>
        </p:txBody>
      </p:sp>
    </p:spTree>
    <p:extLst>
      <p:ext uri="{BB962C8B-B14F-4D97-AF65-F5344CB8AC3E}">
        <p14:creationId xmlns:p14="http://schemas.microsoft.com/office/powerpoint/2010/main" val="246544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4011613" cy="457200"/>
          </a:xfrm>
        </p:spPr>
        <p:txBody>
          <a:bodyPr>
            <a:normAutofit/>
          </a:bodyPr>
          <a:lstStyle/>
          <a:p>
            <a:r>
              <a:rPr lang="en-US" sz="2400" cap="none" dirty="0" smtClean="0"/>
              <a:t>QC History, MSQC etc.</a:t>
            </a:r>
            <a:endParaRPr lang="en-US" sz="2400" cap="none" dirty="0"/>
          </a:p>
        </p:txBody>
      </p:sp>
    </p:spTree>
    <p:extLst>
      <p:ext uri="{BB962C8B-B14F-4D97-AF65-F5344CB8AC3E}">
        <p14:creationId xmlns:p14="http://schemas.microsoft.com/office/powerpoint/2010/main" val="2413012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5257800" cy="457200"/>
          </a:xfrm>
        </p:spPr>
        <p:txBody>
          <a:bodyPr>
            <a:noAutofit/>
          </a:bodyPr>
          <a:lstStyle/>
          <a:p>
            <a:r>
              <a:rPr lang="en-US" sz="2400" cap="none" dirty="0" smtClean="0"/>
              <a:t>QC History, the current wave</a:t>
            </a:r>
            <a:endParaRPr lang="en-US" sz="2400" cap="none" dirty="0"/>
          </a:p>
        </p:txBody>
      </p:sp>
    </p:spTree>
    <p:extLst>
      <p:ext uri="{BB962C8B-B14F-4D97-AF65-F5344CB8AC3E}">
        <p14:creationId xmlns:p14="http://schemas.microsoft.com/office/powerpoint/2010/main" val="4094748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5257800" cy="457200"/>
          </a:xfrm>
        </p:spPr>
        <p:txBody>
          <a:bodyPr>
            <a:noAutofit/>
          </a:bodyPr>
          <a:lstStyle/>
          <a:p>
            <a:r>
              <a:rPr lang="en-US" sz="2400" cap="none" dirty="0" smtClean="0"/>
              <a:t>How/why different</a:t>
            </a:r>
            <a:endParaRPr lang="en-US" sz="2400" cap="none" dirty="0"/>
          </a:p>
        </p:txBody>
      </p:sp>
    </p:spTree>
    <p:extLst>
      <p:ext uri="{BB962C8B-B14F-4D97-AF65-F5344CB8AC3E}">
        <p14:creationId xmlns:p14="http://schemas.microsoft.com/office/powerpoint/2010/main" val="3171881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5257800" cy="457200"/>
          </a:xfrm>
        </p:spPr>
        <p:txBody>
          <a:bodyPr>
            <a:noAutofit/>
          </a:bodyPr>
          <a:lstStyle/>
          <a:p>
            <a:r>
              <a:rPr lang="en-US" sz="2400" cap="none" dirty="0" smtClean="0"/>
              <a:t>How was developed</a:t>
            </a:r>
            <a:endParaRPr lang="en-US" sz="2400" cap="none" dirty="0"/>
          </a:p>
        </p:txBody>
      </p:sp>
    </p:spTree>
    <p:extLst>
      <p:ext uri="{BB962C8B-B14F-4D97-AF65-F5344CB8AC3E}">
        <p14:creationId xmlns:p14="http://schemas.microsoft.com/office/powerpoint/2010/main" val="20016636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5257800" cy="457200"/>
          </a:xfrm>
        </p:spPr>
        <p:txBody>
          <a:bodyPr>
            <a:noAutofit/>
          </a:bodyPr>
          <a:lstStyle/>
          <a:p>
            <a:r>
              <a:rPr lang="en-US" sz="2400" cap="none" dirty="0" smtClean="0"/>
              <a:t>Key feature 1</a:t>
            </a:r>
            <a:endParaRPr lang="en-US" sz="2400" cap="none" dirty="0"/>
          </a:p>
        </p:txBody>
      </p:sp>
    </p:spTree>
    <p:extLst>
      <p:ext uri="{BB962C8B-B14F-4D97-AF65-F5344CB8AC3E}">
        <p14:creationId xmlns:p14="http://schemas.microsoft.com/office/powerpoint/2010/main" val="1570750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6200"/>
            <a:ext cx="5257800" cy="457200"/>
          </a:xfrm>
        </p:spPr>
        <p:txBody>
          <a:bodyPr>
            <a:noAutofit/>
          </a:bodyPr>
          <a:lstStyle/>
          <a:p>
            <a:r>
              <a:rPr lang="en-US" sz="2400" cap="none" dirty="0" smtClean="0"/>
              <a:t>Key feature 2</a:t>
            </a:r>
            <a:endParaRPr lang="en-US" sz="2400" cap="none" dirty="0"/>
          </a:p>
        </p:txBody>
      </p:sp>
    </p:spTree>
    <p:extLst>
      <p:ext uri="{BB962C8B-B14F-4D97-AF65-F5344CB8AC3E}">
        <p14:creationId xmlns:p14="http://schemas.microsoft.com/office/powerpoint/2010/main" val="3704715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MML_Master_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165</Words>
  <Application>Microsoft Office PowerPoint</Application>
  <PresentationFormat>Widescreen</PresentationFormat>
  <Paragraphs>40</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Helvetica</vt:lpstr>
      <vt:lpstr>Wingdings</vt:lpstr>
      <vt:lpstr>MML_Master_Slide</vt:lpstr>
      <vt:lpstr>QC Benchmarker: a streamlined web application to comprehensively evaluate instrument performance and direct troubleshooting</vt:lpstr>
      <vt:lpstr>System Suitability</vt:lpstr>
      <vt:lpstr>Rationale</vt:lpstr>
      <vt:lpstr>QC History, MSQC etc.</vt:lpstr>
      <vt:lpstr>QC History, the current wave</vt:lpstr>
      <vt:lpstr>How/why different</vt:lpstr>
      <vt:lpstr>How was developed</vt:lpstr>
      <vt:lpstr>Key feature 1</vt:lpstr>
      <vt:lpstr>Key feature 2</vt:lpstr>
      <vt:lpstr>Key feature 3</vt:lpstr>
      <vt:lpstr>Key feature 4</vt:lpstr>
      <vt:lpstr>Key feature 5</vt:lpstr>
      <vt:lpstr>Key feature 6</vt:lpstr>
      <vt:lpstr>Current limitations</vt:lpstr>
      <vt:lpstr>Summary (bring back to goals on slides 2,3)</vt:lpstr>
      <vt:lpstr>Short video demo</vt:lpstr>
      <vt:lpstr>Future/Ongoing work</vt:lpstr>
    </vt:vector>
  </TitlesOfParts>
  <Company>NOS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Neely</dc:creator>
  <cp:lastModifiedBy>Ben Neely</cp:lastModifiedBy>
  <cp:revision>65</cp:revision>
  <cp:lastPrinted>2016-08-26T14:48:49Z</cp:lastPrinted>
  <dcterms:created xsi:type="dcterms:W3CDTF">2016-08-08T19:52:15Z</dcterms:created>
  <dcterms:modified xsi:type="dcterms:W3CDTF">2019-05-07T19:13:05Z</dcterms:modified>
</cp:coreProperties>
</file>