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c95313595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c95313595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95313595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95313595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95313595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95313595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ccompute.westeurope.cloudapp.azure.com/compute/hub/spawn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microsoft/PlanetaryComputerExamp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100" y="898125"/>
            <a:ext cx="6721100" cy="198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175" y="1731650"/>
            <a:ext cx="4753024" cy="310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2475" y="461697"/>
            <a:ext cx="3491577" cy="176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705175" y="572650"/>
            <a:ext cx="429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Planetary Computer: What is it ?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62" name="Google Shape;62;p14"/>
          <p:cNvCxnSpPr/>
          <p:nvPr/>
        </p:nvCxnSpPr>
        <p:spPr>
          <a:xfrm flipH="1">
            <a:off x="3507200" y="1743400"/>
            <a:ext cx="3989400" cy="9156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dash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2685063" y="3080600"/>
            <a:ext cx="3301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u="sng">
                <a:solidFill>
                  <a:schemeClr val="hlink"/>
                </a:solidFill>
                <a:hlinkClick r:id="rId3"/>
              </a:rPr>
              <a:t>https://pccompute.westeurope.cloudapp.azure.com/compute/hub/spawn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1525" y="1008110"/>
            <a:ext cx="3608875" cy="2044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4075" y="192950"/>
            <a:ext cx="1523775" cy="6552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2080800" y="3806325"/>
            <a:ext cx="4982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The Planetary Computer </a:t>
            </a:r>
            <a:r>
              <a:rPr b="1" lang="fr" sz="1100">
                <a:solidFill>
                  <a:srgbClr val="333333"/>
                </a:solidFill>
                <a:highlight>
                  <a:schemeClr val="accent4"/>
                </a:highlight>
                <a:latin typeface="Roboto"/>
                <a:ea typeface="Roboto"/>
                <a:cs typeface="Roboto"/>
                <a:sym typeface="Roboto"/>
              </a:rPr>
              <a:t>Hub</a:t>
            </a:r>
            <a:r>
              <a:rPr lang="fr" sz="11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is a </a:t>
            </a:r>
            <a:r>
              <a:rPr lang="fr" sz="1100">
                <a:solidFill>
                  <a:srgbClr val="333333"/>
                </a:solidFill>
                <a:highlight>
                  <a:schemeClr val="accent4"/>
                </a:highlight>
                <a:latin typeface="Roboto"/>
                <a:ea typeface="Roboto"/>
                <a:cs typeface="Roboto"/>
                <a:sym typeface="Roboto"/>
              </a:rPr>
              <a:t>development environment </a:t>
            </a:r>
            <a:r>
              <a:rPr lang="fr" sz="11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that makes our data and APIs accessible through familiar, open-source tools, and allows users to easily </a:t>
            </a:r>
            <a:r>
              <a:rPr b="1" lang="fr" sz="1100">
                <a:solidFill>
                  <a:srgbClr val="333333"/>
                </a:solidFill>
                <a:highlight>
                  <a:schemeClr val="accent5"/>
                </a:highlight>
                <a:latin typeface="Roboto"/>
                <a:ea typeface="Roboto"/>
                <a:cs typeface="Roboto"/>
                <a:sym typeface="Roboto"/>
              </a:rPr>
              <a:t>scale</a:t>
            </a:r>
            <a:r>
              <a:rPr lang="fr" sz="11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their analyses with the power of </a:t>
            </a:r>
            <a:r>
              <a:rPr lang="fr" sz="1100">
                <a:solidFill>
                  <a:schemeClr val="dk1"/>
                </a:solidFill>
                <a:highlight>
                  <a:schemeClr val="accent5"/>
                </a:highlight>
                <a:latin typeface="Roboto"/>
                <a:ea typeface="Roboto"/>
                <a:cs typeface="Roboto"/>
                <a:sym typeface="Roboto"/>
              </a:rPr>
              <a:t>Azure compute</a:t>
            </a:r>
            <a:r>
              <a:rPr lang="fr" sz="11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Ressources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532650" y="1337200"/>
            <a:ext cx="585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u="sng">
                <a:solidFill>
                  <a:schemeClr val="hlink"/>
                </a:solidFill>
                <a:hlinkClick r:id="rId3"/>
              </a:rPr>
              <a:t>https://github.com/microsoft/PlanetaryComputerExamples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