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39942" name=""/>
          <p:cNvSpPr txBox="1"/>
          <p:nvPr/>
        </p:nvSpPr>
        <p:spPr bwMode="auto">
          <a:xfrm flipH="0" flipV="0">
            <a:off x="1038249" y="1026583"/>
            <a:ext cx="14393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12902326" name=""/>
          <p:cNvSpPr txBox="1"/>
          <p:nvPr/>
        </p:nvSpPr>
        <p:spPr bwMode="auto">
          <a:xfrm flipH="0" flipV="0">
            <a:off x="339750" y="1181036"/>
            <a:ext cx="897538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https://dataspace.copernicus.eu/analyse/jupyterlab</a:t>
            </a:r>
            <a:endParaRPr/>
          </a:p>
        </p:txBody>
      </p:sp>
      <p:sp>
        <p:nvSpPr>
          <p:cNvPr id="290738792" name=""/>
          <p:cNvSpPr txBox="1"/>
          <p:nvPr/>
        </p:nvSpPr>
        <p:spPr bwMode="auto">
          <a:xfrm flipH="0" flipV="0">
            <a:off x="572583" y="2742109"/>
            <a:ext cx="10531136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 = SHConfig()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config.sh_client_id = "sh-f3a443fb-26f3-4838-aa6a-0e2137ffbb1b"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config.sh_client_secret = "L4TMdxpByWT2OJiWXq35LcD67H8hxWxD"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config.sh_token_url = "https://identity.dataspace.copernicus.eu/auth/realms/CDSE/protocol/openid-connect/token"</a:t>
            </a:r>
            <a:endParaRPr lang="fr-FR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config.sh_base_url = "https://sh.dataspace.copernicus.eu"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Laurane Charrier (Laurane.Charrier@univ-grenoble-alpes.fr)</cp:lastModifiedBy>
  <cp:revision>6</cp:revision>
  <dcterms:created xsi:type="dcterms:W3CDTF">2012-12-03T06:56:55Z</dcterms:created>
  <dcterms:modified xsi:type="dcterms:W3CDTF">2024-03-20T12:52:10Z</dcterms:modified>
  <cp:category/>
  <cp:contentStatus/>
  <cp:version/>
</cp:coreProperties>
</file>