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73317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848645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1463139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A7A93F6-E53D-C3F3-125E-2DE65BED535B}" type="slidenum">
              <a:rPr lang="en-US"/>
              <a:t/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735639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2078381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71563637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8F45A2C-3D3F-4220-D2F2-FCCA21AA9306}" type="slidenum">
              <a:rPr lang="en-US"/>
              <a:t/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625135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9089991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01240580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A91BA7E-44AA-5E5F-E6A9-FD5ED237EE1D}" type="slidenum">
              <a:rPr lang="en-US"/>
              <a:t/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877586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5189675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33115062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0A68541-2FA7-3D0F-6833-71675C560534}" type="slidenum">
              <a:rPr lang="en-US"/>
              <a:t/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310820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183345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7016666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E7462A-8D9F-B2E0-49B2-C40FAF8948A5}" type="slidenum">
              <a:rPr lang="en-US"/>
              <a:t/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666377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2699913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6476445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DCE6E97-1B03-E3C1-78F0-4A476C1D88B1}" type="slidenum">
              <a:rPr lang="en-US"/>
              <a:t/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4520753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993376" y="1256906"/>
            <a:ext cx="8810624" cy="5619749"/>
          </a:xfrm>
          <a:prstGeom prst="rect">
            <a:avLst/>
          </a:prstGeom>
        </p:spPr>
      </p:pic>
      <p:sp>
        <p:nvSpPr>
          <p:cNvPr id="685057144" name=""/>
          <p:cNvSpPr txBox="1"/>
          <p:nvPr/>
        </p:nvSpPr>
        <p:spPr bwMode="auto">
          <a:xfrm flipH="0" flipV="0">
            <a:off x="177471" y="241326"/>
            <a:ext cx="8820075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400"/>
              <a:t>-&gt; https://code.earthengine.google.com/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3256335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4825" y="481159"/>
            <a:ext cx="12183396" cy="59801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35911" name=""/>
          <p:cNvSpPr txBox="1"/>
          <p:nvPr/>
        </p:nvSpPr>
        <p:spPr bwMode="auto">
          <a:xfrm flipH="0" flipV="0">
            <a:off x="158117" y="196390"/>
            <a:ext cx="10437224" cy="17377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AutoNum type="arabicPeriod"/>
              <a:defRPr/>
            </a:pPr>
            <a:r>
              <a:rPr/>
              <a:t>Mapping ponds on debris-covered glaciers with Sentinel-2: example for Khumbu Glaciers</a:t>
            </a:r>
            <a:endParaRPr/>
          </a:p>
          <a:p>
            <a:pPr marL="283879" indent="-283879">
              <a:buAutoNum type="arabicPeriod"/>
              <a:defRPr/>
            </a:pPr>
            <a:endParaRPr/>
          </a:p>
          <a:p>
            <a:pPr marL="683928" lvl="1" indent="-283878">
              <a:buAutoNum type="arabicPeriod"/>
              <a:defRPr/>
            </a:pPr>
            <a:r>
              <a:rPr/>
              <a:t>Copy-paste content of txt file in new script and save</a:t>
            </a:r>
            <a:endParaRPr/>
          </a:p>
          <a:p>
            <a:pPr marL="683929" lvl="1" indent="-283879">
              <a:buAutoNum type="arabicPeriod"/>
              <a:defRPr/>
            </a:pPr>
            <a:r>
              <a:rPr/>
              <a:t>Add shapefiles as assets (shp, dbf and shx files)</a:t>
            </a:r>
            <a:endParaRPr/>
          </a:p>
          <a:p>
            <a:pPr marL="683929" lvl="1" indent="-283879">
              <a:buAutoNum type="arabicPeriod"/>
              <a:defRPr/>
            </a:pPr>
            <a:r>
              <a:rPr/>
              <a:t>Transfer assets as variables</a:t>
            </a:r>
            <a:endParaRPr/>
          </a:p>
          <a:p>
            <a:pPr marL="683929" lvl="1" indent="-283879">
              <a:buAutoNum type="arabicPeriod"/>
              <a:defRPr/>
            </a:pPr>
            <a:r>
              <a:rPr/>
              <a:t>Run script</a:t>
            </a:r>
            <a:endParaRPr/>
          </a:p>
        </p:txBody>
      </p:sp>
      <p:pic>
        <p:nvPicPr>
          <p:cNvPr id="209265292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158491" y="2199587"/>
            <a:ext cx="9126990" cy="43733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0961766" name=""/>
          <p:cNvSpPr txBox="1"/>
          <p:nvPr/>
        </p:nvSpPr>
        <p:spPr bwMode="auto">
          <a:xfrm flipH="0" flipV="0">
            <a:off x="158117" y="196390"/>
            <a:ext cx="10437224" cy="17377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AutoNum type="arabicPeriod"/>
              <a:defRPr/>
            </a:pPr>
            <a:r>
              <a:rPr/>
              <a:t>Mapping ponds on debris-covered glaciers with Sentinel-2: example for Khumbu Glaciers</a:t>
            </a:r>
            <a:endParaRPr/>
          </a:p>
          <a:p>
            <a:pPr marL="283878" indent="-283878">
              <a:buAutoNum type="arabicPeriod"/>
              <a:defRPr/>
            </a:pPr>
            <a:endParaRPr/>
          </a:p>
          <a:p>
            <a:pPr marL="683928" lvl="1" indent="-283878">
              <a:buAutoNum type="arabicPeriod"/>
              <a:defRPr/>
            </a:pPr>
            <a:r>
              <a:rPr/>
              <a:t>Copy-paste content of txt file in new script and save</a:t>
            </a:r>
            <a:endParaRPr/>
          </a:p>
          <a:p>
            <a:pPr marL="683928" lvl="1" indent="-283878">
              <a:buAutoNum type="arabicPeriod"/>
              <a:defRPr/>
            </a:pPr>
            <a:r>
              <a:rPr/>
              <a:t>Add shapefiles as assets (shp, dbf and shx files)</a:t>
            </a:r>
            <a:endParaRPr/>
          </a:p>
          <a:p>
            <a:pPr marL="683928" lvl="1" indent="-283878">
              <a:buAutoNum type="arabicPeriod"/>
              <a:defRPr/>
            </a:pPr>
            <a:r>
              <a:rPr/>
              <a:t>Transfer assets as variables</a:t>
            </a:r>
            <a:endParaRPr/>
          </a:p>
          <a:p>
            <a:pPr marL="683928" lvl="1" indent="-283878">
              <a:buAutoNum type="arabicPeriod"/>
              <a:defRPr/>
            </a:pPr>
            <a:r>
              <a:rPr/>
              <a:t>Run script</a:t>
            </a:r>
            <a:endParaRPr/>
          </a:p>
        </p:txBody>
      </p:sp>
      <p:pic>
        <p:nvPicPr>
          <p:cNvPr id="2682685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628221" y="707009"/>
            <a:ext cx="4792962" cy="59246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8554052" name=""/>
          <p:cNvSpPr txBox="1"/>
          <p:nvPr/>
        </p:nvSpPr>
        <p:spPr bwMode="auto">
          <a:xfrm flipH="0" flipV="0">
            <a:off x="158117" y="196390"/>
            <a:ext cx="10407344" cy="17377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AutoNum type="arabicPeriod"/>
              <a:defRPr/>
            </a:pPr>
            <a:r>
              <a:rPr/>
              <a:t>Mapping ponds on debris-covered glaciers with Sentinel-2: example for Khumbu Glaciers</a:t>
            </a:r>
            <a:endParaRPr/>
          </a:p>
          <a:p>
            <a:pPr marL="283879" indent="-283879">
              <a:buAutoNum type="arabicPeriod"/>
              <a:defRPr/>
            </a:pPr>
            <a:endParaRPr/>
          </a:p>
          <a:p>
            <a:pPr marL="683928" lvl="1" indent="-283878">
              <a:buAutoNum type="arabicPeriod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Copy-paste content of txt file in new script and save</a:t>
            </a:r>
            <a:endParaRPr sz="1800"/>
          </a:p>
          <a:p>
            <a:pPr marL="683929" lvl="1" indent="-283879">
              <a:buAutoNum type="arabicPeriod"/>
              <a:defRPr/>
            </a:pPr>
            <a:r>
              <a:rPr/>
              <a:t>Add shapefiles as assets (shp, dbf and shx files)</a:t>
            </a:r>
            <a:endParaRPr/>
          </a:p>
          <a:p>
            <a:pPr marL="683929" lvl="1" indent="-283879">
              <a:buAutoNum type="arabicPeriod"/>
              <a:defRPr/>
            </a:pPr>
            <a:r>
              <a:rPr/>
              <a:t>Transfer assets as variables</a:t>
            </a:r>
            <a:endParaRPr/>
          </a:p>
          <a:p>
            <a:pPr marL="683929" lvl="1" indent="-283879">
              <a:buAutoNum type="arabicPeriod"/>
              <a:defRPr/>
            </a:pPr>
            <a:r>
              <a:rPr/>
              <a:t>Run script</a:t>
            </a:r>
            <a:endParaRPr/>
          </a:p>
        </p:txBody>
      </p:sp>
      <p:pic>
        <p:nvPicPr>
          <p:cNvPr id="111303455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824" y="2179948"/>
            <a:ext cx="12186108" cy="4348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566342" name=""/>
          <p:cNvSpPr txBox="1"/>
          <p:nvPr/>
        </p:nvSpPr>
        <p:spPr bwMode="auto">
          <a:xfrm flipH="0" flipV="0">
            <a:off x="158117" y="196390"/>
            <a:ext cx="10407344" cy="17377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AutoNum type="arabicPeriod"/>
              <a:defRPr/>
            </a:pPr>
            <a:r>
              <a:rPr/>
              <a:t>Mapping ponds on debris-covered glaciers with Sentinel-2: example for Khumbu Glaciers</a:t>
            </a:r>
            <a:endParaRPr/>
          </a:p>
          <a:p>
            <a:pPr marL="283878" indent="-283878">
              <a:buAutoNum type="arabicPeriod"/>
              <a:defRPr/>
            </a:pPr>
            <a:endParaRPr/>
          </a:p>
          <a:p>
            <a:pPr marL="683928" lvl="1" indent="-283878">
              <a:buAutoNum type="arabicPeriod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Copy-paste content of txt file in new script and save</a:t>
            </a:r>
            <a:endParaRPr sz="1800"/>
          </a:p>
          <a:p>
            <a:pPr marL="683928" lvl="1" indent="-283878">
              <a:buAutoNum type="arabicPeriod"/>
              <a:defRPr/>
            </a:pPr>
            <a:r>
              <a:rPr/>
              <a:t>Add shapefiles as assets (shp, dbf and shx files)</a:t>
            </a:r>
            <a:endParaRPr/>
          </a:p>
          <a:p>
            <a:pPr marL="683928" lvl="1" indent="-283878">
              <a:buAutoNum type="arabicPeriod"/>
              <a:defRPr/>
            </a:pPr>
            <a:r>
              <a:rPr/>
              <a:t>Transfer assets as variables</a:t>
            </a:r>
            <a:endParaRPr/>
          </a:p>
          <a:p>
            <a:pPr marL="683928" lvl="1" indent="-283878">
              <a:buAutoNum type="arabicPeriod"/>
              <a:defRPr/>
            </a:pPr>
            <a:r>
              <a:rPr/>
              <a:t>Run script</a:t>
            </a:r>
            <a:endParaRPr/>
          </a:p>
        </p:txBody>
      </p:sp>
      <p:pic>
        <p:nvPicPr>
          <p:cNvPr id="139062854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8814" y="1925287"/>
            <a:ext cx="9976700" cy="49155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712990" name=""/>
          <p:cNvSpPr txBox="1"/>
          <p:nvPr/>
        </p:nvSpPr>
        <p:spPr bwMode="auto">
          <a:xfrm flipH="0" flipV="0">
            <a:off x="158117" y="196390"/>
            <a:ext cx="11597653" cy="17377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2. Pre-processing of Sentinel-1 GRD images for change detection (application for avalanche mapping)</a:t>
            </a:r>
            <a:endParaRPr/>
          </a:p>
          <a:p>
            <a:pPr marL="283878" indent="-283878">
              <a:buAutoNum type="arabicPeriod"/>
              <a:defRPr/>
            </a:pPr>
            <a:endParaRPr/>
          </a:p>
          <a:p>
            <a:pPr marL="683928" lvl="1" indent="-283878">
              <a:buAutoNum type="arabicPeriod"/>
              <a:defRPr/>
            </a:pPr>
            <a:r>
              <a:rPr/>
              <a:t>Copy-paste content of txt file in new script and save</a:t>
            </a:r>
            <a:endParaRPr/>
          </a:p>
          <a:p>
            <a:pPr marL="683928" lvl="1" indent="-283878">
              <a:buAutoNum type="arabicPeriod"/>
              <a:defRPr/>
            </a:pPr>
            <a:r>
              <a:rPr/>
              <a:t>Add shapefiles as assets (shp, dbf and shx files)</a:t>
            </a:r>
            <a:endParaRPr/>
          </a:p>
          <a:p>
            <a:pPr marL="683928" lvl="1" indent="-283878">
              <a:buAutoNum type="arabicPeriod"/>
              <a:defRPr/>
            </a:pPr>
            <a:r>
              <a:rPr/>
              <a:t>Transfer assets as variables</a:t>
            </a:r>
            <a:endParaRPr/>
          </a:p>
          <a:p>
            <a:pPr marL="683928" lvl="1" indent="-283878">
              <a:buAutoNum type="arabicPeriod"/>
              <a:defRPr/>
            </a:pPr>
            <a:r>
              <a:rPr/>
              <a:t>Run script</a:t>
            </a:r>
            <a:endParaRPr/>
          </a:p>
        </p:txBody>
      </p:sp>
      <p:pic>
        <p:nvPicPr>
          <p:cNvPr id="110724406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866726" y="1861106"/>
            <a:ext cx="10313184" cy="5002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Anonymous</cp:lastModifiedBy>
  <cp:revision>9</cp:revision>
  <dcterms:modified xsi:type="dcterms:W3CDTF">2024-03-28T13:30:55Z</dcterms:modified>
  <cp:category/>
  <cp:contentStatus/>
  <cp:version/>
</cp:coreProperties>
</file>