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59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7304"/>
  </p:normalViewPr>
  <p:slideViewPr>
    <p:cSldViewPr snapToGrid="0" snapToObjects="1" showGuides="1">
      <p:cViewPr varScale="1">
        <p:scale>
          <a:sx n="91" d="100"/>
          <a:sy n="91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81B35-A0FF-1343-961D-F26C6D80D15D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A8E7-0E9C-0C44-820F-244BE127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A8E7-0E9C-0C44-820F-244BE12799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7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r>
              <a:rPr lang="en-US" baseline="0" dirty="0" smtClean="0"/>
              <a:t> context -&gt; Node</a:t>
            </a:r>
          </a:p>
          <a:p>
            <a:r>
              <a:rPr lang="en-US" baseline="0" dirty="0" smtClean="0"/>
              <a:t>Deployment -&gt; Execution</a:t>
            </a:r>
          </a:p>
          <a:p>
            <a:r>
              <a:rPr lang="en-US" baseline="0" dirty="0" smtClean="0"/>
              <a:t>Compute Engine -&gt; Engine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A8E7-0E9C-0C44-820F-244BE12799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3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r>
              <a:rPr lang="en-US" baseline="0" dirty="0" smtClean="0"/>
              <a:t> context -&gt; Node</a:t>
            </a:r>
          </a:p>
          <a:p>
            <a:r>
              <a:rPr lang="en-US" baseline="0" dirty="0" smtClean="0"/>
              <a:t>Deployment -&gt; Execution</a:t>
            </a:r>
          </a:p>
          <a:p>
            <a:r>
              <a:rPr lang="en-US" baseline="0" dirty="0" smtClean="0"/>
              <a:t>Compute Engine -&gt; Engine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6A8E7-0E9C-0C44-820F-244BE12799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8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5F5FA-EF4B-A04E-B8BD-816B08FAEC73}" type="datetimeFigureOut">
              <a:rPr lang="en-US" smtClean="0"/>
              <a:t>8/24/17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C8A5-A664-3A4B-9FC4-A543E89B2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2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935607" y="2004806"/>
            <a:ext cx="5894071" cy="3538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rtlCol="0" anchor="b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Open (Big) Data Stack on geographically distributed cloud (</a:t>
            </a:r>
            <a:r>
              <a:rPr lang="en-US" sz="1400" dirty="0" err="1" smtClean="0">
                <a:solidFill>
                  <a:schemeClr val="tx1"/>
                </a:solidFill>
              </a:rPr>
              <a:t>Iaas</a:t>
            </a:r>
            <a:r>
              <a:rPr lang="en-US" sz="1400" dirty="0" smtClean="0">
                <a:solidFill>
                  <a:schemeClr val="tx1"/>
                </a:solidFill>
              </a:rPr>
              <a:t>, PaaS)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246542" y="3777407"/>
            <a:ext cx="2601655" cy="1182046"/>
          </a:xfrm>
          <a:prstGeom prst="roundRect">
            <a:avLst>
              <a:gd name="adj" fmla="val 502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Compute Engine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(Containers, MR, </a:t>
            </a:r>
            <a:r>
              <a:rPr lang="is-IS" sz="1400" dirty="0" smtClean="0">
                <a:solidFill>
                  <a:schemeClr val="tx1"/>
                </a:solidFill>
              </a:rPr>
              <a:t>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3988330" y="3777407"/>
            <a:ext cx="2044717" cy="1182046"/>
          </a:xfrm>
          <a:prstGeom prst="roundRect">
            <a:avLst>
              <a:gd name="adj" fmla="val 297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(Swift, S3, </a:t>
            </a:r>
            <a:r>
              <a:rPr lang="is-IS" sz="1400" dirty="0" smtClean="0">
                <a:solidFill>
                  <a:schemeClr val="tx1"/>
                </a:solidFill>
              </a:rPr>
              <a:t>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69233" y="3705209"/>
            <a:ext cx="2601655" cy="1182046"/>
          </a:xfrm>
          <a:prstGeom prst="roundRect">
            <a:avLst>
              <a:gd name="adj" fmla="val 502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Compute Engine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(Containers, MR, </a:t>
            </a:r>
            <a:r>
              <a:rPr lang="is-IS" sz="1400" dirty="0" smtClean="0">
                <a:solidFill>
                  <a:schemeClr val="tx1"/>
                </a:solidFill>
              </a:rPr>
              <a:t>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911021" y="3705209"/>
            <a:ext cx="2044717" cy="1182046"/>
          </a:xfrm>
          <a:prstGeom prst="roundRect">
            <a:avLst>
              <a:gd name="adj" fmla="val 2976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(Swift, S3, </a:t>
            </a:r>
            <a:r>
              <a:rPr lang="is-IS" sz="1400" dirty="0" smtClean="0">
                <a:solidFill>
                  <a:schemeClr val="tx1"/>
                </a:solidFill>
              </a:rPr>
              <a:t>…)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25116" y="3844377"/>
            <a:ext cx="1070856" cy="5402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1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61728" y="3789081"/>
            <a:ext cx="1070856" cy="5402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1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975123" y="835183"/>
            <a:ext cx="1080000" cy="9821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1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IPython</a:t>
            </a:r>
            <a:r>
              <a:rPr lang="en-US" sz="1400" dirty="0" smtClean="0">
                <a:solidFill>
                  <a:schemeClr val="tx1"/>
                </a:solidFill>
              </a:rPr>
              <a:t> Notebook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5670" y="835183"/>
            <a:ext cx="1080000" cy="9812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Interactive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front ends</a:t>
            </a:r>
          </a:p>
        </p:txBody>
      </p:sp>
      <p:cxnSp>
        <p:nvCxnSpPr>
          <p:cNvPr id="30" name="Straight Connector 29"/>
          <p:cNvCxnSpPr>
            <a:stCxn id="12" idx="2"/>
          </p:cNvCxnSpPr>
          <p:nvPr/>
        </p:nvCxnSpPr>
        <p:spPr>
          <a:xfrm>
            <a:off x="1515124" y="1747469"/>
            <a:ext cx="0" cy="467403"/>
          </a:xfrm>
          <a:prstGeom prst="line">
            <a:avLst/>
          </a:prstGeom>
          <a:ln w="50800">
            <a:solidFill>
              <a:schemeClr val="accent5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2807937" y="1747469"/>
            <a:ext cx="0" cy="442788"/>
          </a:xfrm>
          <a:prstGeom prst="line">
            <a:avLst/>
          </a:prstGeom>
          <a:ln w="50800">
            <a:solidFill>
              <a:schemeClr val="accent5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182320" y="1558537"/>
            <a:ext cx="665607" cy="1889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SDK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82867" y="1558537"/>
            <a:ext cx="665607" cy="1889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SDK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endCxn id="36" idx="0"/>
          </p:cNvCxnSpPr>
          <p:nvPr/>
        </p:nvCxnSpPr>
        <p:spPr>
          <a:xfrm>
            <a:off x="3094264" y="3554634"/>
            <a:ext cx="0" cy="324000"/>
          </a:xfrm>
          <a:prstGeom prst="line">
            <a:avLst/>
          </a:prstGeom>
          <a:ln w="50800">
            <a:solidFill>
              <a:schemeClr val="accent5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67" idx="0"/>
          </p:cNvCxnSpPr>
          <p:nvPr/>
        </p:nvCxnSpPr>
        <p:spPr>
          <a:xfrm>
            <a:off x="4604367" y="3530358"/>
            <a:ext cx="0" cy="328326"/>
          </a:xfrm>
          <a:prstGeom prst="line">
            <a:avLst/>
          </a:prstGeom>
          <a:ln w="50800">
            <a:solidFill>
              <a:schemeClr val="accent5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1269245" y="3870431"/>
            <a:ext cx="1175617" cy="470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Connector </a:t>
            </a:r>
            <a:r>
              <a:rPr lang="en-US" sz="1100" dirty="0" err="1" smtClean="0">
                <a:solidFill>
                  <a:schemeClr val="tx1"/>
                </a:solidFill>
              </a:rPr>
              <a:t>Serv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773164" y="3858684"/>
            <a:ext cx="665607" cy="18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SDK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36" idx="3"/>
          </p:cNvCxnSpPr>
          <p:nvPr/>
        </p:nvCxnSpPr>
        <p:spPr>
          <a:xfrm flipV="1">
            <a:off x="3438771" y="3951798"/>
            <a:ext cx="612383" cy="486"/>
          </a:xfrm>
          <a:prstGeom prst="line">
            <a:avLst/>
          </a:prstGeom>
          <a:ln w="50800">
            <a:solidFill>
              <a:schemeClr val="accent5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4051154" y="3858684"/>
            <a:ext cx="1175617" cy="47063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Storage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Connector </a:t>
            </a:r>
            <a:r>
              <a:rPr lang="en-US" sz="1100" dirty="0" err="1" smtClean="0">
                <a:solidFill>
                  <a:schemeClr val="tx1"/>
                </a:solidFill>
              </a:rPr>
              <a:t>Serv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endCxn id="55" idx="0"/>
          </p:cNvCxnSpPr>
          <p:nvPr/>
        </p:nvCxnSpPr>
        <p:spPr>
          <a:xfrm flipH="1">
            <a:off x="1857054" y="3530358"/>
            <a:ext cx="0" cy="340073"/>
          </a:xfrm>
          <a:prstGeom prst="line">
            <a:avLst/>
          </a:prstGeom>
          <a:ln w="50800">
            <a:solidFill>
              <a:schemeClr val="accent5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039761" y="3142999"/>
            <a:ext cx="5" cy="320274"/>
          </a:xfrm>
          <a:prstGeom prst="line">
            <a:avLst/>
          </a:prstGeom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69233" y="2190257"/>
            <a:ext cx="4786505" cy="1340101"/>
          </a:xfrm>
          <a:prstGeom prst="roundRect">
            <a:avLst>
              <a:gd name="adj" fmla="val 257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Platform Services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374987" y="2557494"/>
            <a:ext cx="1418607" cy="201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Identity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366809" y="3166436"/>
            <a:ext cx="1441128" cy="201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Resource </a:t>
            </a:r>
            <a:r>
              <a:rPr lang="en-US" sz="1400" dirty="0" err="1" smtClean="0">
                <a:solidFill>
                  <a:schemeClr val="tx1"/>
                </a:solidFill>
              </a:rPr>
              <a:t>Mgr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871156" y="2874594"/>
            <a:ext cx="1449992" cy="201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Storage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366809" y="2870661"/>
            <a:ext cx="1441128" cy="201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Knowledge Graph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871156" y="2553717"/>
            <a:ext cx="1449992" cy="20184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Deployment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882514" y="3161824"/>
            <a:ext cx="1438634" cy="19964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Repository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398320" y="2553958"/>
            <a:ext cx="1448862" cy="201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Explorer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39344" y="841658"/>
            <a:ext cx="1080000" cy="9812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t" anchorCtr="1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is-IS" sz="1400" dirty="0" smtClean="0">
                <a:solidFill>
                  <a:schemeClr val="tx1"/>
                </a:solidFill>
              </a:rPr>
              <a:t>…)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4071611" y="1753944"/>
            <a:ext cx="0" cy="442788"/>
          </a:xfrm>
          <a:prstGeom prst="line">
            <a:avLst/>
          </a:prstGeom>
          <a:ln w="50800">
            <a:solidFill>
              <a:schemeClr val="accent5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746541" y="1565012"/>
            <a:ext cx="665607" cy="1889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SDK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398320" y="2882389"/>
            <a:ext cx="1448862" cy="2016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Access Rights </a:t>
            </a:r>
            <a:r>
              <a:rPr lang="en-US" sz="1400" dirty="0" err="1" smtClean="0">
                <a:solidFill>
                  <a:schemeClr val="tx1"/>
                </a:solidFill>
              </a:rPr>
              <a:t>Mgr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10808" y="969227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aCode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v(n)</a:t>
            </a:r>
          </a:p>
        </p:txBody>
      </p:sp>
      <p:sp>
        <p:nvSpPr>
          <p:cNvPr id="3" name="Oval 2"/>
          <p:cNvSpPr/>
          <p:nvPr/>
        </p:nvSpPr>
        <p:spPr>
          <a:xfrm>
            <a:off x="1110808" y="1756281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aContext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49993" y="2585498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aData2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v(k)</a:t>
            </a:r>
          </a:p>
        </p:txBody>
      </p:sp>
      <p:sp>
        <p:nvSpPr>
          <p:cNvPr id="5" name="Oval 4"/>
          <p:cNvSpPr/>
          <p:nvPr/>
        </p:nvSpPr>
        <p:spPr>
          <a:xfrm>
            <a:off x="1109562" y="2585498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aImage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49993" y="1756281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aContainer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4"/>
          </p:cNvCxnSpPr>
          <p:nvPr/>
        </p:nvCxnSpPr>
        <p:spPr>
          <a:xfrm flipH="1">
            <a:off x="1821945" y="2332281"/>
            <a:ext cx="1245" cy="25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0"/>
            <a:endCxn id="2" idx="4"/>
          </p:cNvCxnSpPr>
          <p:nvPr/>
        </p:nvCxnSpPr>
        <p:spPr>
          <a:xfrm flipV="1">
            <a:off x="1823190" y="1545227"/>
            <a:ext cx="0" cy="21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3" idx="6"/>
          </p:cNvCxnSpPr>
          <p:nvPr/>
        </p:nvCxnSpPr>
        <p:spPr>
          <a:xfrm flipH="1">
            <a:off x="2535571" y="2044281"/>
            <a:ext cx="214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4" idx="0"/>
          </p:cNvCxnSpPr>
          <p:nvPr/>
        </p:nvCxnSpPr>
        <p:spPr>
          <a:xfrm>
            <a:off x="3462375" y="2332281"/>
            <a:ext cx="0" cy="25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49993" y="956217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aData1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v(m)</a:t>
            </a:r>
          </a:p>
        </p:txBody>
      </p:sp>
      <p:cxnSp>
        <p:nvCxnSpPr>
          <p:cNvPr id="20" name="Straight Arrow Connector 19"/>
          <p:cNvCxnSpPr>
            <a:stCxn id="6" idx="0"/>
            <a:endCxn id="19" idx="4"/>
          </p:cNvCxnSpPr>
          <p:nvPr/>
        </p:nvCxnSpPr>
        <p:spPr>
          <a:xfrm flipV="1">
            <a:off x="3462375" y="1532217"/>
            <a:ext cx="0" cy="22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713977" y="1728544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bContainer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722113" y="2572514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bExternal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Data2</a:t>
            </a:r>
          </a:p>
        </p:txBody>
      </p:sp>
      <p:sp>
        <p:nvSpPr>
          <p:cNvPr id="25" name="Oval 24"/>
          <p:cNvSpPr/>
          <p:nvPr/>
        </p:nvSpPr>
        <p:spPr>
          <a:xfrm>
            <a:off x="7706884" y="949375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bData1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v(y)</a:t>
            </a:r>
          </a:p>
        </p:txBody>
      </p:sp>
      <p:sp>
        <p:nvSpPr>
          <p:cNvPr id="26" name="Oval 25"/>
          <p:cNvSpPr/>
          <p:nvPr/>
        </p:nvSpPr>
        <p:spPr>
          <a:xfrm>
            <a:off x="4405066" y="1755478"/>
            <a:ext cx="1333954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aExternal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7" name="Straight Arrow Connector 26"/>
          <p:cNvCxnSpPr>
            <a:stCxn id="26" idx="2"/>
            <a:endCxn id="4" idx="7"/>
          </p:cNvCxnSpPr>
          <p:nvPr/>
        </p:nvCxnSpPr>
        <p:spPr>
          <a:xfrm flipH="1">
            <a:off x="3966104" y="2043478"/>
            <a:ext cx="438962" cy="62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3" idx="4"/>
            <a:endCxn id="24" idx="0"/>
          </p:cNvCxnSpPr>
          <p:nvPr/>
        </p:nvCxnSpPr>
        <p:spPr>
          <a:xfrm>
            <a:off x="8426359" y="2304544"/>
            <a:ext cx="8136" cy="26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0"/>
            <a:endCxn id="25" idx="4"/>
          </p:cNvCxnSpPr>
          <p:nvPr/>
        </p:nvCxnSpPr>
        <p:spPr>
          <a:xfrm flipH="1" flipV="1">
            <a:off x="8419266" y="1525375"/>
            <a:ext cx="7093" cy="20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46511" y="814793"/>
            <a:ext cx="4775314" cy="2634998"/>
          </a:xfrm>
          <a:prstGeom prst="roundRect">
            <a:avLst>
              <a:gd name="adj" fmla="val 1272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24" idx="2"/>
            <a:endCxn id="4" idx="6"/>
          </p:cNvCxnSpPr>
          <p:nvPr/>
        </p:nvCxnSpPr>
        <p:spPr>
          <a:xfrm flipH="1">
            <a:off x="4174756" y="2860514"/>
            <a:ext cx="3547357" cy="1298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2"/>
          </p:cNvCxnSpPr>
          <p:nvPr/>
        </p:nvCxnSpPr>
        <p:spPr>
          <a:xfrm flipV="1">
            <a:off x="5739020" y="2016544"/>
            <a:ext cx="1974957" cy="203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9361956" y="928480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bCode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v(z)</a:t>
            </a:r>
          </a:p>
        </p:txBody>
      </p:sp>
      <p:sp>
        <p:nvSpPr>
          <p:cNvPr id="63" name="Oval 62"/>
          <p:cNvSpPr/>
          <p:nvPr/>
        </p:nvSpPr>
        <p:spPr>
          <a:xfrm>
            <a:off x="9361955" y="2567650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bImage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9361957" y="1728544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bContext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64" idx="0"/>
            <a:endCxn id="62" idx="4"/>
          </p:cNvCxnSpPr>
          <p:nvPr/>
        </p:nvCxnSpPr>
        <p:spPr>
          <a:xfrm flipH="1" flipV="1">
            <a:off x="10074338" y="1504480"/>
            <a:ext cx="1" cy="22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3" idx="6"/>
            <a:endCxn id="64" idx="2"/>
          </p:cNvCxnSpPr>
          <p:nvPr/>
        </p:nvCxnSpPr>
        <p:spPr>
          <a:xfrm>
            <a:off x="9138740" y="2016544"/>
            <a:ext cx="223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4"/>
            <a:endCxn id="63" idx="0"/>
          </p:cNvCxnSpPr>
          <p:nvPr/>
        </p:nvCxnSpPr>
        <p:spPr>
          <a:xfrm flipH="1">
            <a:off x="10074337" y="2304544"/>
            <a:ext cx="2" cy="26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731633" y="1490360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hasInput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2534327" y="2290139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hasOutput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4118013" y="2331478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hasInput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076985" y="228575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dependsOn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780280" y="150949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dependsOn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7659424" y="225467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hasInput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7531935" y="146220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hasOutput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9146876" y="1468848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dependsOn</a:t>
            </a:r>
            <a:endParaRPr 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9131647" y="226420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dependsOn</a:t>
            </a:r>
            <a:endParaRPr lang="en-US" sz="1400" dirty="0"/>
          </a:p>
        </p:txBody>
      </p:sp>
      <p:sp>
        <p:nvSpPr>
          <p:cNvPr id="103" name="Oval 102"/>
          <p:cNvSpPr/>
          <p:nvPr/>
        </p:nvSpPr>
        <p:spPr>
          <a:xfrm>
            <a:off x="4358907" y="963286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aEngine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6" idx="7"/>
            <a:endCxn id="103" idx="3"/>
          </p:cNvCxnSpPr>
          <p:nvPr/>
        </p:nvCxnSpPr>
        <p:spPr>
          <a:xfrm flipV="1">
            <a:off x="3966104" y="1454933"/>
            <a:ext cx="601455" cy="38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6166582" y="956217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bEngine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971527" y="816429"/>
            <a:ext cx="4892986" cy="2634998"/>
          </a:xfrm>
          <a:prstGeom prst="roundRect">
            <a:avLst>
              <a:gd name="adj" fmla="val 12726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/>
          <p:cNvCxnSpPr>
            <a:stCxn id="23" idx="1"/>
            <a:endCxn id="110" idx="4"/>
          </p:cNvCxnSpPr>
          <p:nvPr/>
        </p:nvCxnSpPr>
        <p:spPr>
          <a:xfrm flipH="1" flipV="1">
            <a:off x="6878964" y="1532217"/>
            <a:ext cx="1043665" cy="28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277953" y="3467426"/>
            <a:ext cx="1988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Administrative domain A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7261470" y="3458108"/>
            <a:ext cx="1988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Administrative domain B</a:t>
            </a:r>
            <a:endParaRPr lang="en-US" sz="1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720387" y="1461948"/>
            <a:ext cx="1028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isHostedOn</a:t>
            </a:r>
            <a:endParaRPr lang="en-US" sz="1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6259590" y="1517901"/>
            <a:ext cx="1059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isHostedOn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785757" y="1945128"/>
            <a:ext cx="1883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cross-domain reference</a:t>
            </a:r>
            <a:endParaRPr lang="en-US" sz="1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4955040" y="2623844"/>
            <a:ext cx="1883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/>
              <a:t>cross-domain reference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3019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708877" y="2611406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aResource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Locator</a:t>
            </a:r>
          </a:p>
        </p:txBody>
      </p:sp>
      <p:sp>
        <p:nvSpPr>
          <p:cNvPr id="6" name="Oval 5"/>
          <p:cNvSpPr/>
          <p:nvPr/>
        </p:nvSpPr>
        <p:spPr>
          <a:xfrm>
            <a:off x="4362225" y="1733119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bBucket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14" idx="7"/>
            <a:endCxn id="19" idx="3"/>
          </p:cNvCxnSpPr>
          <p:nvPr/>
        </p:nvCxnSpPr>
        <p:spPr>
          <a:xfrm flipV="1">
            <a:off x="3757319" y="1444559"/>
            <a:ext cx="813558" cy="39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4" idx="0"/>
            <a:endCxn id="180" idx="4"/>
          </p:cNvCxnSpPr>
          <p:nvPr/>
        </p:nvCxnSpPr>
        <p:spPr>
          <a:xfrm flipV="1">
            <a:off x="4485161" y="3199775"/>
            <a:ext cx="1" cy="36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362225" y="952912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aProject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6" idx="0"/>
            <a:endCxn id="19" idx="4"/>
          </p:cNvCxnSpPr>
          <p:nvPr/>
        </p:nvCxnSpPr>
        <p:spPr>
          <a:xfrm flipV="1">
            <a:off x="5074607" y="1528912"/>
            <a:ext cx="0" cy="204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56391" y="1412532"/>
            <a:ext cx="794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isPartOf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778195" y="2541870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isLocatedIn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1788600" y="3252448"/>
            <a:ext cx="104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isVersionOf</a:t>
            </a:r>
            <a:endParaRPr lang="en-US" sz="1400" dirty="0"/>
          </a:p>
        </p:txBody>
      </p:sp>
      <p:sp>
        <p:nvSpPr>
          <p:cNvPr id="103" name="Oval 102"/>
          <p:cNvSpPr/>
          <p:nvPr/>
        </p:nvSpPr>
        <p:spPr>
          <a:xfrm>
            <a:off x="6183242" y="1752976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cBucket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>
            <a:stCxn id="103" idx="1"/>
            <a:endCxn id="19" idx="5"/>
          </p:cNvCxnSpPr>
          <p:nvPr/>
        </p:nvCxnSpPr>
        <p:spPr>
          <a:xfrm flipH="1" flipV="1">
            <a:off x="5578336" y="1444559"/>
            <a:ext cx="813558" cy="39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40" idx="0"/>
            <a:endCxn id="3" idx="5"/>
          </p:cNvCxnSpPr>
          <p:nvPr/>
        </p:nvCxnSpPr>
        <p:spPr>
          <a:xfrm flipH="1" flipV="1">
            <a:off x="2924988" y="3103053"/>
            <a:ext cx="186091" cy="46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4" idx="0"/>
            <a:endCxn id="3" idx="3"/>
          </p:cNvCxnSpPr>
          <p:nvPr/>
        </p:nvCxnSpPr>
        <p:spPr>
          <a:xfrm flipV="1">
            <a:off x="1744687" y="3103053"/>
            <a:ext cx="172842" cy="46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2541208" y="1753557"/>
            <a:ext cx="1424763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aRepo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2657801" y="3566368"/>
            <a:ext cx="906555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aCode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v2)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076065" y="3566368"/>
            <a:ext cx="818191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aData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(v1)</a:t>
            </a:r>
          </a:p>
        </p:txBody>
      </p:sp>
      <p:sp>
        <p:nvSpPr>
          <p:cNvPr id="180" name="Oval 179"/>
          <p:cNvSpPr/>
          <p:nvPr/>
        </p:nvSpPr>
        <p:spPr>
          <a:xfrm>
            <a:off x="3809449" y="2599037"/>
            <a:ext cx="1351425" cy="600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bResource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Locator</a:t>
            </a:r>
          </a:p>
        </p:txBody>
      </p:sp>
      <p:cxnSp>
        <p:nvCxnSpPr>
          <p:cNvPr id="182" name="Straight Arrow Connector 181"/>
          <p:cNvCxnSpPr>
            <a:stCxn id="199" idx="1"/>
            <a:endCxn id="180" idx="5"/>
          </p:cNvCxnSpPr>
          <p:nvPr/>
        </p:nvCxnSpPr>
        <p:spPr>
          <a:xfrm flipH="1" flipV="1">
            <a:off x="4962962" y="3111799"/>
            <a:ext cx="716081" cy="53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0" idx="0"/>
          </p:cNvCxnSpPr>
          <p:nvPr/>
        </p:nvCxnSpPr>
        <p:spPr>
          <a:xfrm flipV="1">
            <a:off x="4485162" y="2258012"/>
            <a:ext cx="267312" cy="34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5559222" y="3566368"/>
            <a:ext cx="818191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aData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(v2)</a:t>
            </a:r>
          </a:p>
        </p:txBody>
      </p:sp>
      <p:cxnSp>
        <p:nvCxnSpPr>
          <p:cNvPr id="225" name="Straight Arrow Connector 224"/>
          <p:cNvCxnSpPr>
            <a:stCxn id="199" idx="7"/>
            <a:endCxn id="227" idx="3"/>
          </p:cNvCxnSpPr>
          <p:nvPr/>
        </p:nvCxnSpPr>
        <p:spPr>
          <a:xfrm flipV="1">
            <a:off x="6257592" y="3111799"/>
            <a:ext cx="721093" cy="53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/>
          <p:cNvSpPr/>
          <p:nvPr/>
        </p:nvSpPr>
        <p:spPr>
          <a:xfrm>
            <a:off x="6792554" y="2599037"/>
            <a:ext cx="1270981" cy="600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cResource</a:t>
            </a:r>
            <a:r>
              <a:rPr lang="en-US" sz="1600" dirty="0" smtClean="0">
                <a:solidFill>
                  <a:schemeClr val="tx1"/>
                </a:solidFill>
              </a:rPr>
              <a:t/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Locator</a:t>
            </a:r>
          </a:p>
        </p:txBody>
      </p:sp>
      <p:cxnSp>
        <p:nvCxnSpPr>
          <p:cNvPr id="228" name="Straight Arrow Connector 227"/>
          <p:cNvCxnSpPr>
            <a:stCxn id="229" idx="0"/>
            <a:endCxn id="227" idx="4"/>
          </p:cNvCxnSpPr>
          <p:nvPr/>
        </p:nvCxnSpPr>
        <p:spPr>
          <a:xfrm flipV="1">
            <a:off x="7018949" y="3199775"/>
            <a:ext cx="409096" cy="36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609853" y="3563900"/>
            <a:ext cx="818191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aData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v3)</a:t>
            </a:r>
          </a:p>
        </p:txBody>
      </p:sp>
      <p:cxnSp>
        <p:nvCxnSpPr>
          <p:cNvPr id="245" name="Straight Arrow Connector 244"/>
          <p:cNvCxnSpPr>
            <a:stCxn id="227" idx="0"/>
          </p:cNvCxnSpPr>
          <p:nvPr/>
        </p:nvCxnSpPr>
        <p:spPr>
          <a:xfrm flipH="1" flipV="1">
            <a:off x="7104647" y="2309119"/>
            <a:ext cx="323398" cy="28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291409" y="3566368"/>
            <a:ext cx="906555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aCode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smtClean="0">
                <a:solidFill>
                  <a:schemeClr val="tx1"/>
                </a:solidFill>
              </a:rPr>
              <a:t>v1)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5" name="Straight Arrow Connector 274"/>
          <p:cNvCxnSpPr>
            <a:stCxn id="43" idx="5"/>
            <a:endCxn id="3" idx="1"/>
          </p:cNvCxnSpPr>
          <p:nvPr/>
        </p:nvCxnSpPr>
        <p:spPr>
          <a:xfrm>
            <a:off x="1544469" y="2493618"/>
            <a:ext cx="373060" cy="20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3" idx="0"/>
            <a:endCxn id="114" idx="3"/>
          </p:cNvCxnSpPr>
          <p:nvPr/>
        </p:nvCxnSpPr>
        <p:spPr>
          <a:xfrm flipV="1">
            <a:off x="2421259" y="2245204"/>
            <a:ext cx="328601" cy="3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2562682" y="2323818"/>
            <a:ext cx="916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isStoredIn</a:t>
            </a:r>
            <a:endParaRPr lang="en-US" sz="1400" dirty="0"/>
          </a:p>
        </p:txBody>
      </p:sp>
      <p:sp>
        <p:nvSpPr>
          <p:cNvPr id="288" name="TextBox 287"/>
          <p:cNvSpPr txBox="1"/>
          <p:nvPr/>
        </p:nvSpPr>
        <p:spPr>
          <a:xfrm>
            <a:off x="3726735" y="2279780"/>
            <a:ext cx="916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isStoredIn</a:t>
            </a:r>
            <a:endParaRPr lang="en-US" sz="1400" dirty="0"/>
          </a:p>
        </p:txBody>
      </p:sp>
      <p:sp>
        <p:nvSpPr>
          <p:cNvPr id="304" name="TextBox 303"/>
          <p:cNvSpPr txBox="1"/>
          <p:nvPr/>
        </p:nvSpPr>
        <p:spPr>
          <a:xfrm>
            <a:off x="5233934" y="2786225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isLocatedIn</a:t>
            </a:r>
            <a:endParaRPr lang="en-US" sz="1400" dirty="0"/>
          </a:p>
        </p:txBody>
      </p:sp>
      <p:sp>
        <p:nvSpPr>
          <p:cNvPr id="325" name="TextBox 324"/>
          <p:cNvSpPr txBox="1"/>
          <p:nvPr/>
        </p:nvSpPr>
        <p:spPr>
          <a:xfrm>
            <a:off x="7247550" y="3352296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hasInput</a:t>
            </a:r>
            <a:endParaRPr lang="en-US" sz="1400" dirty="0"/>
          </a:p>
        </p:txBody>
      </p:sp>
      <p:sp>
        <p:nvSpPr>
          <p:cNvPr id="326" name="Oval 325"/>
          <p:cNvSpPr/>
          <p:nvPr/>
        </p:nvSpPr>
        <p:spPr>
          <a:xfrm>
            <a:off x="7753579" y="3563900"/>
            <a:ext cx="818191" cy="576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s-IS" sz="1600" dirty="0" smtClean="0">
                <a:solidFill>
                  <a:schemeClr val="tx1"/>
                </a:solidFill>
              </a:rPr>
              <a:t>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327" name="Straight Arrow Connector 326"/>
          <p:cNvCxnSpPr>
            <a:stCxn id="326" idx="2"/>
            <a:endCxn id="229" idx="6"/>
          </p:cNvCxnSpPr>
          <p:nvPr/>
        </p:nvCxnSpPr>
        <p:spPr>
          <a:xfrm flipH="1">
            <a:off x="7428044" y="3851900"/>
            <a:ext cx="32553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46099" y="2001971"/>
            <a:ext cx="818191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565963" y="2245204"/>
            <a:ext cx="818191" cy="57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aData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60" idx="3"/>
            <a:endCxn id="180" idx="6"/>
          </p:cNvCxnSpPr>
          <p:nvPr/>
        </p:nvCxnSpPr>
        <p:spPr>
          <a:xfrm flipH="1">
            <a:off x="5160874" y="2736851"/>
            <a:ext cx="524910" cy="16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5"/>
            <a:endCxn id="227" idx="2"/>
          </p:cNvCxnSpPr>
          <p:nvPr/>
        </p:nvCxnSpPr>
        <p:spPr>
          <a:xfrm>
            <a:off x="6264333" y="2736851"/>
            <a:ext cx="528221" cy="16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66098" y="3166694"/>
            <a:ext cx="101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isVersionOf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084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7844" y="2119024"/>
            <a:ext cx="636104" cy="34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WAL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3685430" y="2711395"/>
            <a:ext cx="500932" cy="50093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SQL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8901" y="1868558"/>
            <a:ext cx="1273535" cy="842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 Mutation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12436" y="2289977"/>
            <a:ext cx="205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3"/>
            <a:endCxn id="12" idx="1"/>
          </p:cNvCxnSpPr>
          <p:nvPr/>
        </p:nvCxnSpPr>
        <p:spPr>
          <a:xfrm>
            <a:off x="4253948" y="2289977"/>
            <a:ext cx="205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59356" y="1868558"/>
            <a:ext cx="1300038" cy="842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JanusGraph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Mutation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Front 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3" idx="1"/>
          </p:cNvCxnSpPr>
          <p:nvPr/>
        </p:nvCxnSpPr>
        <p:spPr>
          <a:xfrm>
            <a:off x="3935896" y="2460930"/>
            <a:ext cx="0" cy="2504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032388" y="1868558"/>
            <a:ext cx="1281486" cy="842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JanusGraph</a:t>
            </a:r>
            <a:r>
              <a:rPr lang="en-US" dirty="0" smtClean="0">
                <a:solidFill>
                  <a:schemeClr val="tx1"/>
                </a:solidFill>
              </a:rPr>
              <a:t> Backend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3"/>
            <a:endCxn id="18" idx="1"/>
          </p:cNvCxnSpPr>
          <p:nvPr/>
        </p:nvCxnSpPr>
        <p:spPr>
          <a:xfrm>
            <a:off x="5759394" y="2289977"/>
            <a:ext cx="27299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2" idx="2"/>
            <a:endCxn id="3" idx="4"/>
          </p:cNvCxnSpPr>
          <p:nvPr/>
        </p:nvCxnSpPr>
        <p:spPr>
          <a:xfrm rot="5400000">
            <a:off x="4522637" y="2375122"/>
            <a:ext cx="250465" cy="9230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59356" y="3444241"/>
            <a:ext cx="1300038" cy="842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JanusGraph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Front 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35" idx="3"/>
            <a:endCxn id="18" idx="2"/>
          </p:cNvCxnSpPr>
          <p:nvPr/>
        </p:nvCxnSpPr>
        <p:spPr>
          <a:xfrm flipV="1">
            <a:off x="5759394" y="2711396"/>
            <a:ext cx="913737" cy="1154264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138901" y="3444241"/>
            <a:ext cx="1274197" cy="842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Graph Exploration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35" idx="1"/>
            <a:endCxn id="40" idx="3"/>
          </p:cNvCxnSpPr>
          <p:nvPr/>
        </p:nvCxnSpPr>
        <p:spPr>
          <a:xfrm flipH="1">
            <a:off x="3413098" y="3865660"/>
            <a:ext cx="104625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459356" y="744774"/>
            <a:ext cx="1300038" cy="842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Type Systems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44" idx="2"/>
            <a:endCxn id="12" idx="0"/>
          </p:cNvCxnSpPr>
          <p:nvPr/>
        </p:nvCxnSpPr>
        <p:spPr>
          <a:xfrm>
            <a:off x="5109375" y="1587612"/>
            <a:ext cx="0" cy="2809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>
            <a:off x="7081960" y="2711395"/>
            <a:ext cx="500932" cy="50093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NoSQL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95131" y="2871084"/>
            <a:ext cx="1009815" cy="4253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Clients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1" idx="7"/>
            <a:endCxn id="4" idx="1"/>
          </p:cNvCxnSpPr>
          <p:nvPr/>
        </p:nvCxnSpPr>
        <p:spPr>
          <a:xfrm rot="5400000" flipH="1" flipV="1">
            <a:off x="1576279" y="2370761"/>
            <a:ext cx="643405" cy="4818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5"/>
            <a:endCxn id="40" idx="1"/>
          </p:cNvCxnSpPr>
          <p:nvPr/>
        </p:nvCxnSpPr>
        <p:spPr>
          <a:xfrm rot="16200000" flipH="1">
            <a:off x="1582242" y="3309000"/>
            <a:ext cx="631479" cy="48183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0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12894</TotalTime>
  <Words>212</Words>
  <Application>Microsoft Macintosh PowerPoint</Application>
  <PresentationFormat>Widescreen</PresentationFormat>
  <Paragraphs>125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</dc:creator>
  <cp:lastModifiedBy>Eric B</cp:lastModifiedBy>
  <cp:revision>82</cp:revision>
  <cp:lastPrinted>2017-08-24T19:50:38Z</cp:lastPrinted>
  <dcterms:created xsi:type="dcterms:W3CDTF">2017-07-20T07:09:46Z</dcterms:created>
  <dcterms:modified xsi:type="dcterms:W3CDTF">2017-08-24T20:35:56Z</dcterms:modified>
</cp:coreProperties>
</file>