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AviUtl</a:t>
            </a:r>
            <a:r>
              <a:rPr lang="ja-JP" altLang="en-US" dirty="0"/>
              <a:t> </a:t>
            </a:r>
            <a:r>
              <a:rPr lang="en-US" altLang="ja-JP" dirty="0" smtClean="0"/>
              <a:t>Workshop #1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情報</a:t>
            </a:r>
            <a:r>
              <a:rPr lang="ja-JP" altLang="en-US" dirty="0"/>
              <a:t>工</a:t>
            </a:r>
            <a:r>
              <a:rPr lang="ja-JP" altLang="en-US" dirty="0" smtClean="0"/>
              <a:t>学科</a:t>
            </a:r>
            <a:r>
              <a:rPr lang="en-US" altLang="ja-JP" dirty="0" smtClean="0"/>
              <a:t>4</a:t>
            </a:r>
            <a:r>
              <a:rPr lang="ja-JP" altLang="en-US" dirty="0" smtClean="0"/>
              <a:t>年　武倉正和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②つんでれんこのインストール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ものすごく親切</a:t>
            </a:r>
            <a:endParaRPr kumimoji="1" lang="en-US" altLang="ja-JP" sz="6600" dirty="0" smtClean="0"/>
          </a:p>
          <a:p>
            <a:pPr marL="0" indent="0">
              <a:buNone/>
            </a:pPr>
            <a:r>
              <a:rPr kumimoji="1" lang="ja-JP" altLang="en-US" sz="6600" dirty="0" smtClean="0"/>
              <a:t>かつ高性能な</a:t>
            </a:r>
            <a:endParaRPr kumimoji="1" lang="en-US" altLang="ja-JP" sz="6600" dirty="0" smtClean="0"/>
          </a:p>
          <a:p>
            <a:pPr marL="0" indent="0">
              <a:buNone/>
            </a:pPr>
            <a:r>
              <a:rPr kumimoji="1" lang="ja-JP" altLang="en-US" sz="6600" dirty="0" smtClean="0"/>
              <a:t>エンコーダツール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5514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②つんでれんこのインストール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158644" cy="3880773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かわいい</a:t>
            </a:r>
            <a:r>
              <a:rPr kumimoji="1" lang="en-US" altLang="ja-JP" sz="8000" dirty="0" smtClean="0"/>
              <a:t>(</a:t>
            </a:r>
            <a:r>
              <a:rPr kumimoji="1" lang="ja-JP" altLang="en-US" sz="8000" dirty="0" smtClean="0"/>
              <a:t>*</a:t>
            </a:r>
            <a:r>
              <a:rPr kumimoji="1" lang="en-US" altLang="ja-JP" sz="8000" dirty="0" smtClean="0"/>
              <a:t>´ω</a:t>
            </a:r>
            <a:r>
              <a:rPr kumimoji="1" lang="ja-JP" altLang="en-US" sz="8000" dirty="0" smtClean="0"/>
              <a:t>｀*</a:t>
            </a:r>
            <a:r>
              <a:rPr kumimoji="1" lang="en-US" altLang="ja-JP" sz="8000" dirty="0" smtClean="0"/>
              <a:t>)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8038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②つんでれんこのインストール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10443747" cy="3880773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/>
              <a:t>「つんでれんこ」で検索！</a:t>
            </a:r>
            <a:endParaRPr kumimoji="1" lang="en-US" altLang="ja-JP" sz="5400" dirty="0" smtClean="0"/>
          </a:p>
          <a:p>
            <a:r>
              <a:rPr lang="ja-JP" altLang="en-US" sz="5400" dirty="0" smtClean="0"/>
              <a:t>「つんでれん</a:t>
            </a:r>
            <a:r>
              <a:rPr lang="ja-JP" altLang="en-US" sz="5400" smtClean="0"/>
              <a:t>このお部屋」</a:t>
            </a:r>
            <a:endParaRPr kumimoji="1" lang="en-US" altLang="ja-JP" sz="5400" dirty="0" smtClean="0"/>
          </a:p>
          <a:p>
            <a:r>
              <a:rPr lang="ja-JP" altLang="en-US" sz="5400" dirty="0" smtClean="0"/>
              <a:t>あとはそのページ見ればわかる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956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3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AviUtl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2022" y="2633554"/>
            <a:ext cx="11194102" cy="2143397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/>
              <a:t>フリーソフト中では最強の</a:t>
            </a:r>
            <a:endParaRPr kumimoji="1" lang="en-US" altLang="ja-JP" sz="6600" dirty="0" smtClean="0"/>
          </a:p>
          <a:p>
            <a:pPr marL="0" indent="0">
              <a:buNone/>
            </a:pPr>
            <a:r>
              <a:rPr kumimoji="1" lang="ja-JP" altLang="en-US" sz="6600" dirty="0" smtClean="0"/>
              <a:t>動画編集ソフト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140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AviUtl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474" y="2633554"/>
            <a:ext cx="11194102" cy="2143397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ムービーメーカーにはできない、高度な動画編集ができる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うまく作れば、テレビ番組のような動画も作れる。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テトリスを作っちゃったひともいるらしいよ</a:t>
            </a:r>
            <a:endParaRPr lang="en-US" altLang="ja-JP" sz="3200" dirty="0" smtClean="0"/>
          </a:p>
          <a:p>
            <a:r>
              <a:rPr lang="ja-JP" altLang="en-US" sz="3200" dirty="0" smtClean="0"/>
              <a:t>から</a:t>
            </a:r>
            <a:r>
              <a:rPr lang="ja-JP" altLang="en-US" sz="3200" dirty="0"/>
              <a:t>揚</a:t>
            </a:r>
            <a:r>
              <a:rPr lang="ja-JP" altLang="en-US" sz="3200" dirty="0" smtClean="0"/>
              <a:t>げをゼロから作った人もいるらしいよ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740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今日最低限やること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4800" dirty="0" err="1" smtClean="0"/>
              <a:t>AviUtl</a:t>
            </a:r>
            <a:r>
              <a:rPr kumimoji="1" lang="ja-JP" altLang="en-US" sz="4800" dirty="0" smtClean="0"/>
              <a:t>をインストール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つんでれん</a:t>
            </a:r>
            <a:r>
              <a:rPr lang="ja-JP" altLang="en-US" sz="4800" dirty="0" err="1" smtClean="0"/>
              <a:t>こを</a:t>
            </a:r>
            <a:r>
              <a:rPr lang="ja-JP" altLang="en-US" sz="4800" dirty="0" smtClean="0"/>
              <a:t>インストール</a:t>
            </a:r>
            <a:endParaRPr lang="en-US" altLang="ja-JP" sz="4800" dirty="0" smtClean="0"/>
          </a:p>
          <a:p>
            <a:r>
              <a:rPr lang="ja-JP" altLang="en-US" sz="4800" dirty="0" smtClean="0"/>
              <a:t>素材を並べて出力</a:t>
            </a:r>
            <a:endParaRPr lang="en-US" altLang="ja-JP" sz="4800" dirty="0" smtClean="0"/>
          </a:p>
          <a:p>
            <a:r>
              <a:rPr lang="ja-JP" altLang="en-US" sz="4800" dirty="0"/>
              <a:t>エンコード</a:t>
            </a:r>
            <a:endParaRPr lang="en-US" altLang="ja-JP" sz="48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93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err="1" smtClean="0"/>
              <a:t>AviUtl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35" y="2343698"/>
            <a:ext cx="6030167" cy="3515216"/>
          </a:xfrm>
        </p:spPr>
      </p:pic>
    </p:spTree>
    <p:extLst>
      <p:ext uri="{BB962C8B-B14F-4D97-AF65-F5344CB8AC3E}">
        <p14:creationId xmlns:p14="http://schemas.microsoft.com/office/powerpoint/2010/main" val="12045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altLang="ja-JP" dirty="0" err="1"/>
              <a:t>AviUtl</a:t>
            </a:r>
            <a:r>
              <a:rPr lang="en-US" altLang="ja-JP" dirty="0"/>
              <a:t> 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61" y="1270000"/>
            <a:ext cx="5792213" cy="5224108"/>
          </a:xfrm>
        </p:spPr>
      </p:pic>
    </p:spTree>
    <p:extLst>
      <p:ext uri="{BB962C8B-B14F-4D97-AF65-F5344CB8AC3E}">
        <p14:creationId xmlns:p14="http://schemas.microsoft.com/office/powerpoint/2010/main" val="32146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altLang="ja-JP" dirty="0" err="1"/>
              <a:t>AviUtl</a:t>
            </a:r>
            <a:r>
              <a:rPr lang="en-US" altLang="ja-JP" dirty="0"/>
              <a:t> 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0" y="2903839"/>
            <a:ext cx="9163238" cy="2394936"/>
          </a:xfrm>
        </p:spPr>
      </p:pic>
      <p:sp>
        <p:nvSpPr>
          <p:cNvPr id="5" name="円/楕円 4"/>
          <p:cNvSpPr/>
          <p:nvPr/>
        </p:nvSpPr>
        <p:spPr>
          <a:xfrm>
            <a:off x="172995" y="3546389"/>
            <a:ext cx="9384643" cy="88968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8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altLang="ja-JP" dirty="0" err="1"/>
              <a:t>AviUtl</a:t>
            </a:r>
            <a:r>
              <a:rPr lang="en-US" altLang="ja-JP" dirty="0"/>
              <a:t> 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9556" y="2224216"/>
            <a:ext cx="9796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・このままだと</a:t>
            </a:r>
            <a:r>
              <a:rPr kumimoji="1" lang="en-US" altLang="ja-JP" sz="3200" dirty="0" err="1" smtClean="0"/>
              <a:t>avi</a:t>
            </a:r>
            <a:r>
              <a:rPr kumimoji="1" lang="ja-JP" altLang="en-US" sz="3200" dirty="0" smtClean="0"/>
              <a:t>ファイルの動画しか読み込めない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9555" y="3006811"/>
            <a:ext cx="1028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MP4</a:t>
            </a:r>
            <a:r>
              <a:rPr kumimoji="1" lang="ja-JP" altLang="en-US" sz="3200" dirty="0" smtClean="0"/>
              <a:t>なども読み込むためのプラグインを入れよう！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9555" y="3818239"/>
            <a:ext cx="9796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・公開していたサイトがお亡くなりになっていた</a:t>
            </a:r>
            <a:r>
              <a:rPr kumimoji="1" lang="en-US" altLang="ja-JP" sz="3200" dirty="0" err="1" smtClean="0"/>
              <a:t>orz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9554" y="4629667"/>
            <a:ext cx="9796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</a:t>
            </a:r>
            <a:r>
              <a:rPr kumimoji="1" lang="ja-JP" altLang="en-US" sz="3200" dirty="0"/>
              <a:t>武倉</a:t>
            </a:r>
            <a:r>
              <a:rPr kumimoji="1" lang="ja-JP" altLang="en-US" sz="3200" dirty="0" smtClean="0"/>
              <a:t>が昔入れたプラグインをお渡しします。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62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altLang="ja-JP" dirty="0" err="1"/>
              <a:t>AviUtl</a:t>
            </a:r>
            <a:r>
              <a:rPr lang="en-US" altLang="ja-JP" dirty="0"/>
              <a:t> 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ファイル→環境設定→システムの設定</a:t>
            </a:r>
            <a:endParaRPr lang="en-US" altLang="ja-JP" sz="2800" dirty="0" smtClean="0"/>
          </a:p>
          <a:p>
            <a:r>
              <a:rPr lang="ja-JP" altLang="en-US" sz="2800" dirty="0" smtClean="0"/>
              <a:t>最大画像サイズ→</a:t>
            </a:r>
            <a:r>
              <a:rPr lang="en-US" altLang="ja-JP" sz="2800" dirty="0" smtClean="0"/>
              <a:t>1920x1080</a:t>
            </a:r>
          </a:p>
          <a:p>
            <a:r>
              <a:rPr lang="ja-JP" altLang="en-US" sz="2800" dirty="0" smtClean="0"/>
              <a:t>最大フレーム数→</a:t>
            </a:r>
            <a:r>
              <a:rPr lang="en-US" altLang="ja-JP" sz="2800" dirty="0" smtClean="0"/>
              <a:t>960000</a:t>
            </a:r>
          </a:p>
          <a:p>
            <a:r>
              <a:rPr lang="ja-JP" altLang="en-US" sz="2800" dirty="0" smtClean="0"/>
              <a:t>リサイズ</a:t>
            </a:r>
            <a:r>
              <a:rPr lang="ja-JP" altLang="en-US" sz="2800" dirty="0"/>
              <a:t>設定の解像度</a:t>
            </a:r>
            <a:r>
              <a:rPr lang="ja-JP" altLang="en-US" sz="2800" dirty="0" smtClean="0"/>
              <a:t>リスト→</a:t>
            </a:r>
            <a:r>
              <a:rPr lang="en-US" altLang="ja-JP" sz="2800" dirty="0" smtClean="0"/>
              <a:t>1920×1080</a:t>
            </a:r>
            <a:r>
              <a:rPr lang="ja-JP" altLang="en-US" sz="2800" dirty="0"/>
              <a:t>を追加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2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212</Words>
  <Application>Microsoft Office PowerPoint</Application>
  <PresentationFormat>ワイド画面</PresentationFormat>
  <Paragraphs>38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Trebuchet MS</vt:lpstr>
      <vt:lpstr>Wingdings 3</vt:lpstr>
      <vt:lpstr>ファセット</vt:lpstr>
      <vt:lpstr>AviUtl Workshop #1</vt:lpstr>
      <vt:lpstr>AviUtlって何</vt:lpstr>
      <vt:lpstr>AviUtlって何</vt:lpstr>
      <vt:lpstr>今日最低限やること</vt:lpstr>
      <vt:lpstr>①AviUtl のインストール</vt:lpstr>
      <vt:lpstr>①AviUtl のインストール</vt:lpstr>
      <vt:lpstr>①AviUtl のインストール</vt:lpstr>
      <vt:lpstr>①AviUtl のインストール</vt:lpstr>
      <vt:lpstr>①AviUtl のインストール</vt:lpstr>
      <vt:lpstr>②つんでれんこのインストール</vt:lpstr>
      <vt:lpstr>②つんでれんこのインストール</vt:lpstr>
      <vt:lpstr>②つんでれんこのインストール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AviUtl</dc:title>
  <dc:creator>武倉正和</dc:creator>
  <cp:lastModifiedBy>武倉正和</cp:lastModifiedBy>
  <cp:revision>14</cp:revision>
  <dcterms:created xsi:type="dcterms:W3CDTF">2015-06-25T16:37:52Z</dcterms:created>
  <dcterms:modified xsi:type="dcterms:W3CDTF">2015-06-27T10:43:03Z</dcterms:modified>
</cp:coreProperties>
</file>