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CC0000"/>
    <a:srgbClr val="00FF00"/>
    <a:srgbClr val="F6D97E"/>
    <a:srgbClr val="F7C06F"/>
    <a:srgbClr val="00FFFF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8" autoAdjust="0"/>
    <p:restoredTop sz="94660"/>
  </p:normalViewPr>
  <p:slideViewPr>
    <p:cSldViewPr snapToGrid="0">
      <p:cViewPr>
        <p:scale>
          <a:sx n="125" d="100"/>
          <a:sy n="125" d="100"/>
        </p:scale>
        <p:origin x="1360" y="9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D52A5-DE3F-45E0-BCBB-E76BA36C4CD0}" type="datetimeFigureOut">
              <a:rPr lang="es-ES" smtClean="0"/>
              <a:t>30/08/2022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F703F-841C-4947-B840-337576327B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9438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PT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8610480" y="6356520"/>
            <a:ext cx="273960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F35F23A0-4BC1-47C7-9D12-51051555D28A}" type="slidenum">
              <a:rPr lang="pt-PT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lang="pt-PT" sz="1200" b="0" strike="noStrike" spc="-1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382680" y="4587840"/>
            <a:ext cx="17964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t/>
            </a:r>
            <a:br/>
            <a:endParaRPr lang="pt-PT" sz="1800" b="0" strike="noStrike" spc="-1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-284040" y="-55440"/>
            <a:ext cx="440280" cy="6965280"/>
          </a:xfrm>
          <a:prstGeom prst="rect">
            <a:avLst/>
          </a:prstGeom>
          <a:solidFill>
            <a:srgbClr val="007D96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5" r="23635" b="438"/>
          <a:stretch/>
        </p:blipFill>
        <p:spPr>
          <a:xfrm>
            <a:off x="4539757" y="281800"/>
            <a:ext cx="2850592" cy="289595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68" t="2" r="22316" b="195"/>
          <a:stretch/>
        </p:blipFill>
        <p:spPr>
          <a:xfrm>
            <a:off x="1093560" y="281800"/>
            <a:ext cx="2692400" cy="290336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88" r="20850" b="95"/>
          <a:stretch/>
        </p:blipFill>
        <p:spPr>
          <a:xfrm>
            <a:off x="8072120" y="274562"/>
            <a:ext cx="2849880" cy="29004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325" y="1490786"/>
            <a:ext cx="2912506" cy="1831622"/>
          </a:xfrm>
          <a:prstGeom prst="rect">
            <a:avLst/>
          </a:prstGeom>
        </p:spPr>
      </p:pic>
      <p:sp>
        <p:nvSpPr>
          <p:cNvPr id="38" name="CustomShape 1"/>
          <p:cNvSpPr/>
          <p:nvPr/>
        </p:nvSpPr>
        <p:spPr>
          <a:xfrm>
            <a:off x="8610480" y="6356520"/>
            <a:ext cx="273960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F35F23A0-4BC1-47C7-9D12-51051555D28A}" type="slidenum">
              <a:rPr lang="pt-PT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2</a:t>
            </a:fld>
            <a:endParaRPr lang="pt-PT" sz="1200" b="0" strike="noStrike" spc="-1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-284040" y="-55440"/>
            <a:ext cx="440280" cy="6965280"/>
          </a:xfrm>
          <a:prstGeom prst="rect">
            <a:avLst/>
          </a:prstGeom>
          <a:solidFill>
            <a:srgbClr val="007D96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28" t="-1" r="17719" b="-1935"/>
          <a:stretch/>
        </p:blipFill>
        <p:spPr>
          <a:xfrm>
            <a:off x="9332457" y="1404904"/>
            <a:ext cx="1900580" cy="176952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41" r="15695" b="-6778"/>
          <a:stretch/>
        </p:blipFill>
        <p:spPr>
          <a:xfrm>
            <a:off x="9332457" y="3522027"/>
            <a:ext cx="1945034" cy="185358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29" r="18099" b="-918"/>
          <a:stretch/>
        </p:blipFill>
        <p:spPr>
          <a:xfrm>
            <a:off x="7381912" y="1404904"/>
            <a:ext cx="1890080" cy="175187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58" t="1" r="15367" b="-4709"/>
          <a:stretch/>
        </p:blipFill>
        <p:spPr>
          <a:xfrm>
            <a:off x="7377749" y="3522027"/>
            <a:ext cx="1898407" cy="1817661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7789786" y="1035572"/>
            <a:ext cx="1074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err="1" smtClean="0"/>
              <a:t>Replicate</a:t>
            </a:r>
            <a:r>
              <a:rPr lang="es-ES" sz="1200" dirty="0" smtClean="0"/>
              <a:t> i=0</a:t>
            </a:r>
            <a:endParaRPr lang="es-ES" sz="12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9745580" y="1038401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err="1" smtClean="0"/>
              <a:t>Replicate</a:t>
            </a:r>
            <a:r>
              <a:rPr lang="es-ES" sz="1200" dirty="0" smtClean="0"/>
              <a:t> i=1</a:t>
            </a:r>
            <a:endParaRPr lang="es-ES" sz="12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7789785" y="3200902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err="1" smtClean="0"/>
              <a:t>Replicate</a:t>
            </a:r>
            <a:r>
              <a:rPr lang="es-ES" sz="1200" dirty="0" smtClean="0"/>
              <a:t> i=2</a:t>
            </a:r>
            <a:endParaRPr lang="es-ES" sz="1200" dirty="0"/>
          </a:p>
        </p:txBody>
      </p:sp>
      <p:sp>
        <p:nvSpPr>
          <p:cNvPr id="15" name="CuadroTexto 14"/>
          <p:cNvSpPr txBox="1"/>
          <p:nvPr/>
        </p:nvSpPr>
        <p:spPr>
          <a:xfrm>
            <a:off x="9944139" y="3191530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err="1" smtClean="0"/>
              <a:t>Overlap</a:t>
            </a:r>
            <a:endParaRPr lang="es-ES" sz="120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99" y="1490786"/>
            <a:ext cx="2912506" cy="183162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325" y="3429502"/>
            <a:ext cx="2912506" cy="1831622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51" y="3429502"/>
            <a:ext cx="2912506" cy="183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5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845" y="1424746"/>
            <a:ext cx="2912506" cy="1831622"/>
          </a:xfrm>
          <a:prstGeom prst="rect">
            <a:avLst/>
          </a:prstGeom>
        </p:spPr>
      </p:pic>
      <p:sp>
        <p:nvSpPr>
          <p:cNvPr id="38" name="CustomShape 1"/>
          <p:cNvSpPr/>
          <p:nvPr/>
        </p:nvSpPr>
        <p:spPr>
          <a:xfrm>
            <a:off x="8610480" y="6356520"/>
            <a:ext cx="273960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F35F23A0-4BC1-47C7-9D12-51051555D28A}" type="slidenum">
              <a:rPr lang="pt-PT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3</a:t>
            </a:fld>
            <a:endParaRPr lang="pt-PT" sz="1200" b="0" strike="noStrike" spc="-1">
              <a:latin typeface="Arial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19" y="1424746"/>
            <a:ext cx="2912506" cy="183162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845" y="3363462"/>
            <a:ext cx="2912506" cy="1831622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71" y="3363462"/>
            <a:ext cx="2912506" cy="1831622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880" y="1479806"/>
            <a:ext cx="2475653" cy="155689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040" y="1479806"/>
            <a:ext cx="2475653" cy="155689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490" y="3361160"/>
            <a:ext cx="2475653" cy="1556894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0" y="3361160"/>
            <a:ext cx="2475653" cy="155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96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36581</TotalTime>
  <Words>11</Words>
  <Application>Microsoft Office PowerPoint</Application>
  <PresentationFormat>Panorámica</PresentationFormat>
  <Paragraphs>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Calibri</vt:lpstr>
      <vt:lpstr>DejaVu Sans</vt:lpstr>
      <vt:lpstr>Symbol</vt:lpstr>
      <vt:lpstr>Wingdings</vt:lpstr>
      <vt:lpstr>Office Theme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MEETING</dc:title>
  <dc:subject/>
  <dc:creator>Ines Goncalves</dc:creator>
  <dc:description/>
  <cp:lastModifiedBy>Ines</cp:lastModifiedBy>
  <cp:revision>857</cp:revision>
  <dcterms:created xsi:type="dcterms:W3CDTF">2019-04-18T08:13:54Z</dcterms:created>
  <dcterms:modified xsi:type="dcterms:W3CDTF">2022-08-30T16:00:02Z</dcterms:modified>
  <dc:language>pt-PT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