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94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2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06303-C804-4089-8B95-2EA9C00AB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D3CE3-CBA7-48EA-AF6B-7B39D7D9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5E40A-6882-4F67-94E2-9004B136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4488E-23E6-4E71-8CCA-5C86DF9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888AF-A879-4621-8C9C-FE358F33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1AFCA-9375-4E88-9178-3DA4BC83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52982-903C-423B-AA90-323A2A78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EC1D5-C657-48EE-B63D-DF814A0F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78153-AA45-4AD9-A5AF-1B30EBC3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4E0A6-1687-4BBF-AB6B-0349CD3B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C81FA-0D68-431A-B311-CC032435A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73353-952C-4685-B7AA-59D2C507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A1404-7E51-4E27-B946-17F95EC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53C2C-1D52-483C-B2FE-2B60D888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00614-0AD0-46FD-9D4F-543451C2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1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4E10-EEBD-45E5-B997-04C2909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D29A9-E119-44B4-ADD2-29537A52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6EFD1-1C51-45A2-82FC-9499FC71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103E4-DD58-4A07-A17F-151C0F1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F998B-849E-488E-91B2-B807F94F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F3DDC-6468-4EF3-A89E-FB10F3E5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F4DA9-0C67-405A-9456-AB88ACE0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4D38C-3AFB-4C5B-8286-A792EDD1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67678-54EA-45F6-ABF4-54CADCF3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BE004-3300-493B-B9A4-C92F31D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B215-5816-4636-B958-16554EE0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90531-8C5D-4EC0-A3E8-475352740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68EAE-E9DF-42C4-9A75-52F984F9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9FB4A-F155-4EFE-B86B-30F03C52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6B9C6-2DA7-49B4-9577-71B5B13B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AE986-26CF-49DC-86B1-47173AB5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D9190-5E8C-48B1-9ED4-2346CD4D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90174-BE93-4E4B-9882-CB905E5A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31D71-A9F8-42D5-9365-224AEE04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E50BC-01A9-489F-B6AF-DB1256CF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77CE38-EC7B-46A5-A6B3-7A2E4BF3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765F8-F254-4CB5-9C52-DDA25380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0EB3B-2FC1-4F7A-9DB5-68B5B59C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6BB64A-76FC-48B2-BFF0-C45C89C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5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56C5-57E3-4203-B890-477C73B2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113B54-0217-4E38-B85D-ED774C68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13EFE-CACF-49E7-B85B-D4D25B55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41E0BD-DB6F-4550-8154-D73B1473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5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6EDB02-BE46-450B-BC40-65AAF3C2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404B20-DDAE-42C6-8B27-E321B16F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1C76D-E1F3-467B-9D4B-D15DF8A9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C244-6DFA-4CB3-AD90-1341AA15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5A034-CDB7-408E-8B49-95FA6F977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C3B66-1C2E-4F3C-AF89-D8C1A209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96CAF-08F8-4EEC-A248-ADF2455F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FB68-E01D-4036-B6FE-76165935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84325-E56B-46DE-9CA6-FFEC3859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6FB7-E71E-434E-B45F-04F71EF4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0F133-3942-4C22-89E2-4BB04615F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86450-BF62-41C9-8698-6A11D7B9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1B182-D086-46F2-8802-3EA3BE68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6A97C-987D-4527-AA31-8E897184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31A67-FADB-48A7-AAAB-D148E253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520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FA4561-0569-4965-9B18-349AC0EE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7DA95-3577-4338-B65B-93E409FA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7CC1B-C0A0-479E-9387-FB90B166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C2AC-4127-47AA-83C8-776E3F98E7F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32728-6BAA-4E7B-9F52-D0A3219F0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9DBFF-BE49-41EF-9FF9-E38A2F57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FBB5-4432-4180-A328-DDFAC698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DAAFA80-4EF1-4921-88E3-4FBF54895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ko-KR" altLang="en-US" sz="1700" dirty="0">
                <a:solidFill>
                  <a:srgbClr val="080808"/>
                </a:solidFill>
              </a:rPr>
              <a:t>발표자 </a:t>
            </a:r>
            <a:r>
              <a:rPr lang="en-US" altLang="ko-KR" sz="1700" dirty="0">
                <a:solidFill>
                  <a:srgbClr val="080808"/>
                </a:solidFill>
              </a:rPr>
              <a:t>: </a:t>
            </a:r>
            <a:r>
              <a:rPr lang="ko-KR" altLang="en-US" sz="1700" dirty="0">
                <a:solidFill>
                  <a:srgbClr val="080808"/>
                </a:solidFill>
              </a:rPr>
              <a:t>주연하</a:t>
            </a:r>
            <a:r>
              <a:rPr lang="en-US" altLang="ko-KR" sz="1700" dirty="0">
                <a:solidFill>
                  <a:srgbClr val="080808"/>
                </a:solidFill>
              </a:rPr>
              <a:t>(20193347)</a:t>
            </a:r>
          </a:p>
          <a:p>
            <a:r>
              <a:rPr lang="ko-KR" altLang="en-US" sz="1700" dirty="0">
                <a:solidFill>
                  <a:srgbClr val="080808"/>
                </a:solidFill>
              </a:rPr>
              <a:t>팀원 </a:t>
            </a:r>
            <a:r>
              <a:rPr lang="en-US" altLang="ko-KR" sz="1700" dirty="0">
                <a:solidFill>
                  <a:srgbClr val="080808"/>
                </a:solidFill>
              </a:rPr>
              <a:t>:</a:t>
            </a:r>
          </a:p>
          <a:p>
            <a:r>
              <a:rPr lang="ko-KR" altLang="en-US" sz="1700" dirty="0">
                <a:solidFill>
                  <a:srgbClr val="080808"/>
                </a:solidFill>
              </a:rPr>
              <a:t>김민석</a:t>
            </a:r>
            <a:r>
              <a:rPr lang="en-US" altLang="ko-KR" sz="1700" dirty="0">
                <a:solidFill>
                  <a:srgbClr val="080808"/>
                </a:solidFill>
              </a:rPr>
              <a:t>(20173304), </a:t>
            </a:r>
            <a:r>
              <a:rPr lang="ko-KR" altLang="en-US" sz="1700" dirty="0" err="1">
                <a:solidFill>
                  <a:srgbClr val="080808"/>
                </a:solidFill>
              </a:rPr>
              <a:t>임가희</a:t>
            </a:r>
            <a:r>
              <a:rPr lang="en-US" altLang="ko-KR" sz="1700" dirty="0">
                <a:solidFill>
                  <a:srgbClr val="080808"/>
                </a:solidFill>
              </a:rPr>
              <a:t>(20193341), </a:t>
            </a:r>
            <a:r>
              <a:rPr lang="ko-KR" altLang="en-US" sz="1700" dirty="0" err="1">
                <a:solidFill>
                  <a:srgbClr val="080808"/>
                </a:solidFill>
              </a:rPr>
              <a:t>장영선</a:t>
            </a:r>
            <a:r>
              <a:rPr lang="en-US" altLang="ko-KR" sz="1700" dirty="0">
                <a:solidFill>
                  <a:srgbClr val="080808"/>
                </a:solidFill>
              </a:rPr>
              <a:t>(20193343)</a:t>
            </a:r>
            <a:endParaRPr lang="ko-KR" altLang="en-US" sz="1700" dirty="0">
              <a:solidFill>
                <a:srgbClr val="080808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A3D4709-A4BB-428A-B300-F924D459E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3600" b="1" dirty="0">
                <a:solidFill>
                  <a:srgbClr val="080808"/>
                </a:solidFill>
              </a:rPr>
              <a:t>SOUND RUN</a:t>
            </a:r>
            <a:endParaRPr lang="ko-KR" altLang="en-US" sz="3600" b="1" dirty="0">
              <a:solidFill>
                <a:srgbClr val="080808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화면 레이아웃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497CF-B0B9-43AE-8CCA-C36AB8B0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48" y="1238125"/>
            <a:ext cx="9737757" cy="45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마이페이지 레이아웃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376465-9A9C-4A0B-824B-3F1E13CE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66" y="1272989"/>
            <a:ext cx="9479621" cy="46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2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26652" y="224678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옵션 레이아웃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4CBD2-5C81-4DC3-AFE2-08944164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48" y="1165955"/>
            <a:ext cx="10440705" cy="48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레이아웃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E9CC4-B6D9-41AA-BADD-8F05CC7A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2" y="1015489"/>
            <a:ext cx="11017816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64107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" y="314325"/>
            <a:ext cx="4086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게임 코드</a:t>
            </a:r>
            <a:r>
              <a:rPr lang="en-US" altLang="ko-KR" sz="2400" b="1"/>
              <a:t>1(</a:t>
            </a:r>
            <a:r>
              <a:rPr lang="ko-KR" altLang="en-US" sz="2400" b="1"/>
              <a:t>캐릭터 움직이기</a:t>
            </a:r>
            <a:r>
              <a:rPr lang="en-US" altLang="ko-KR" sz="2400" b="1"/>
              <a:t>-Move() : </a:t>
            </a:r>
            <a:r>
              <a:rPr lang="ko-KR" altLang="en-US" sz="2400" b="1"/>
              <a:t>모션</a:t>
            </a:r>
            <a:r>
              <a:rPr lang="en-US" altLang="ko-KR" sz="2400" b="1"/>
              <a:t>, </a:t>
            </a:r>
            <a:r>
              <a:rPr lang="ko-KR" altLang="en-US" sz="2400" b="1"/>
              <a:t>속도 변화</a:t>
            </a:r>
            <a:r>
              <a:rPr lang="en-US" altLang="ko-KR" sz="2400" b="1"/>
              <a:t>)</a:t>
            </a:r>
            <a:endParaRPr lang="ko-KR" altLang="en-US" sz="2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7460" t="66170" r="40710"/>
          <a:stretch>
            <a:fillRect/>
          </a:stretch>
        </p:blipFill>
        <p:spPr>
          <a:xfrm>
            <a:off x="1327866" y="2576221"/>
            <a:ext cx="3061253" cy="22903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3267" y="195950"/>
            <a:ext cx="5335466" cy="646609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027489" y="956164"/>
            <a:ext cx="1843942" cy="3659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모션 관련 코드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코드</a:t>
            </a:r>
            <a:r>
              <a:rPr lang="en-US" altLang="ko-KR" sz="2400" b="1" dirty="0"/>
              <a:t>2(</a:t>
            </a:r>
            <a:r>
              <a:rPr lang="ko-KR" altLang="en-US" sz="2400" b="1" dirty="0"/>
              <a:t>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</a:t>
            </a:r>
            <a:r>
              <a:rPr lang="en-US" altLang="ko-KR" sz="2400" b="1" dirty="0"/>
              <a:t>-</a:t>
            </a:r>
            <a:r>
              <a:rPr lang="en-US" altLang="ko-KR" sz="2400" b="1" dirty="0" err="1"/>
              <a:t>RoadSpawn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클래스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598E25-D840-4B11-A750-4CFC6E93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49"/>
          <a:stretch/>
        </p:blipFill>
        <p:spPr>
          <a:xfrm>
            <a:off x="5987333" y="314325"/>
            <a:ext cx="5557962" cy="62656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B893EE-DCC9-4BD3-A2BC-9BB3CBD3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8" y="2377441"/>
            <a:ext cx="5498452" cy="2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코드</a:t>
            </a:r>
            <a:r>
              <a:rPr lang="en-US" altLang="ko-KR" sz="2400" b="1" dirty="0"/>
              <a:t>3(</a:t>
            </a:r>
            <a:r>
              <a:rPr lang="ko-KR" altLang="en-US" sz="2400" b="1" dirty="0"/>
              <a:t>배경변화</a:t>
            </a:r>
            <a:r>
              <a:rPr lang="en-US" altLang="ko-KR" sz="2400" b="1" dirty="0"/>
              <a:t>1-BackGround1 </a:t>
            </a:r>
            <a:r>
              <a:rPr lang="ko-KR" altLang="en-US" sz="2400" b="1" dirty="0"/>
              <a:t>클래스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BDEC6-59FD-466D-9122-5F85EA23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58" y="123583"/>
            <a:ext cx="5758067" cy="66108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B64530-02DB-4F8E-A9B1-4CD244BB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14" y="2337684"/>
            <a:ext cx="5514917" cy="26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4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코드</a:t>
            </a:r>
            <a:r>
              <a:rPr lang="en-US" altLang="ko-KR" sz="2400" b="1" dirty="0"/>
              <a:t>4(</a:t>
            </a:r>
            <a:r>
              <a:rPr lang="ko-KR" altLang="en-US" sz="2400" b="1" dirty="0"/>
              <a:t>배경변화</a:t>
            </a:r>
            <a:r>
              <a:rPr lang="en-US" altLang="ko-KR" sz="2400" b="1" dirty="0"/>
              <a:t>2-Background1Effect </a:t>
            </a:r>
            <a:r>
              <a:rPr lang="ko-KR" altLang="en-US" sz="2400" b="1" dirty="0"/>
              <a:t>클래스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760F5-E87D-43FC-818F-9CC3439C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66" y="761729"/>
            <a:ext cx="6955359" cy="5597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ADBDBE-8FFD-4E88-BE14-DD84279C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1" y="2337469"/>
            <a:ext cx="5065642" cy="24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4217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" y="314325"/>
            <a:ext cx="4086225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게임 코드</a:t>
            </a:r>
            <a:r>
              <a:rPr lang="en-US" altLang="ko-KR" sz="2400" b="1"/>
              <a:t>4(</a:t>
            </a:r>
            <a:r>
              <a:rPr lang="ko-KR" altLang="en-US" sz="2400" b="1"/>
              <a:t>배경변화</a:t>
            </a:r>
            <a:r>
              <a:rPr lang="en-US" altLang="ko-KR" sz="2400" b="1"/>
              <a:t>3-Background2 </a:t>
            </a:r>
            <a:r>
              <a:rPr lang="ko-KR" altLang="en-US" sz="2400" b="1"/>
              <a:t>클래스</a:t>
            </a:r>
            <a:r>
              <a:rPr lang="en-US" altLang="ko-KR" sz="2400" b="1"/>
              <a:t>)</a:t>
            </a:r>
            <a:endParaRPr lang="en-US" altLang="ko-KR" sz="24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032" y="2476071"/>
            <a:ext cx="5497709" cy="24782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1779" y="314325"/>
            <a:ext cx="5698746" cy="613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구글 스프레드시트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활용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E981C-51BB-401B-A466-176970CA6818}"/>
              </a:ext>
            </a:extLst>
          </p:cNvPr>
          <p:cNvSpPr txBox="1"/>
          <p:nvPr/>
        </p:nvSpPr>
        <p:spPr>
          <a:xfrm>
            <a:off x="600075" y="1207294"/>
            <a:ext cx="109156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</a:rPr>
              <a:t>구글 스프레드시트 </a:t>
            </a:r>
            <a:r>
              <a:rPr lang="en-US" altLang="ko-KR" sz="2800" dirty="0"/>
              <a:t>: </a:t>
            </a:r>
          </a:p>
          <a:p>
            <a:r>
              <a:rPr lang="en-US" altLang="ko-KR" sz="2800" dirty="0"/>
              <a:t>	Google</a:t>
            </a:r>
            <a:r>
              <a:rPr lang="ko-KR" altLang="en-US" sz="2800" dirty="0"/>
              <a:t>에서 제공하는 무료 웹 기반 </a:t>
            </a:r>
            <a:r>
              <a:rPr lang="en-US" altLang="ko-KR" sz="2800" dirty="0"/>
              <a:t>Google </a:t>
            </a:r>
            <a:r>
              <a:rPr lang="ko-KR" altLang="en-US" sz="2800" dirty="0"/>
              <a:t>문서 편집기 제품군의 일부로 포함된 스프레드 시트 프로그램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사용자 정보 저장 및 관리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26" name="Picture 2" descr="파일:1449081214682.png">
            <a:extLst>
              <a:ext uri="{FF2B5EF4-FFF2-40B4-BE49-F238E27FC236}">
                <a16:creationId xmlns:a16="http://schemas.microsoft.com/office/drawing/2014/main" id="{7A3E41F0-36BD-49C6-BF55-313FA14A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93" y="2447891"/>
            <a:ext cx="3000055" cy="38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57E4AB-2365-4425-8B26-EACED6D8AD39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그 전과 바뀐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BE8BC-DB94-4C24-A328-7A45001A6197}"/>
              </a:ext>
            </a:extLst>
          </p:cNvPr>
          <p:cNvSpPr txBox="1"/>
          <p:nvPr/>
        </p:nvSpPr>
        <p:spPr>
          <a:xfrm>
            <a:off x="371475" y="971550"/>
            <a:ext cx="1130141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개발환경 변경</a:t>
            </a:r>
            <a:endParaRPr lang="en-US" altLang="ko-KR" sz="2400" dirty="0"/>
          </a:p>
          <a:p>
            <a:r>
              <a:rPr lang="en-US" altLang="ko-KR" sz="2400" dirty="0"/>
              <a:t>	: </a:t>
            </a:r>
            <a:r>
              <a:rPr lang="ko-KR" altLang="en-US" sz="2400" dirty="0"/>
              <a:t>안드로이드 스튜디오 </a:t>
            </a:r>
            <a:r>
              <a:rPr lang="en-US" altLang="ko-KR" sz="2400" dirty="0"/>
              <a:t>-&gt; </a:t>
            </a:r>
            <a:r>
              <a:rPr lang="ko-KR" altLang="en-US" sz="2400" dirty="0"/>
              <a:t>유니티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개발 언어 변경</a:t>
            </a:r>
            <a:endParaRPr lang="en-US" altLang="ko-KR" sz="2400" dirty="0"/>
          </a:p>
          <a:p>
            <a:r>
              <a:rPr lang="en-US" altLang="ko-KR" sz="2400" dirty="0"/>
              <a:t>	: </a:t>
            </a:r>
            <a:r>
              <a:rPr lang="ko-KR" altLang="en-US" sz="2400" dirty="0"/>
              <a:t>자바 </a:t>
            </a:r>
            <a:r>
              <a:rPr lang="en-US" altLang="ko-KR" sz="2400" dirty="0"/>
              <a:t>-&gt; C#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게임 구성 변화</a:t>
            </a:r>
            <a:endParaRPr lang="en-US" altLang="ko-KR" sz="2400" dirty="0"/>
          </a:p>
          <a:p>
            <a:r>
              <a:rPr lang="en-US" altLang="ko-KR" sz="2400" dirty="0"/>
              <a:t>	1. </a:t>
            </a:r>
            <a:r>
              <a:rPr lang="ko-KR" altLang="en-US" sz="2400" dirty="0"/>
              <a:t>아이템 생성</a:t>
            </a:r>
            <a:endParaRPr lang="en-US" altLang="ko-KR" sz="2400" dirty="0"/>
          </a:p>
          <a:p>
            <a:r>
              <a:rPr lang="en-US" altLang="ko-KR" sz="2400" dirty="0"/>
              <a:t>	2. </a:t>
            </a:r>
            <a:r>
              <a:rPr lang="ko-KR" altLang="en-US" sz="2400" dirty="0"/>
              <a:t>코인 생성 및 캐릭터 구매</a:t>
            </a:r>
            <a:endParaRPr lang="en-US" altLang="ko-KR" sz="2400" dirty="0"/>
          </a:p>
          <a:p>
            <a:r>
              <a:rPr lang="en-US" altLang="ko-KR" sz="2400" dirty="0"/>
              <a:t>	3. </a:t>
            </a:r>
            <a:r>
              <a:rPr lang="ko-KR" altLang="en-US" sz="2400" dirty="0"/>
              <a:t>속도 변화</a:t>
            </a:r>
            <a:endParaRPr lang="en-US" altLang="ko-KR" sz="2400" dirty="0"/>
          </a:p>
          <a:p>
            <a:r>
              <a:rPr lang="en-US" altLang="ko-KR" sz="2400" dirty="0"/>
              <a:t>	4. </a:t>
            </a:r>
            <a:r>
              <a:rPr lang="ko-KR" altLang="en-US" sz="2400" dirty="0"/>
              <a:t>미니 게임 생성</a:t>
            </a:r>
            <a:r>
              <a:rPr lang="en-US" altLang="ko-KR" sz="2400" dirty="0"/>
              <a:t>(</a:t>
            </a:r>
            <a:r>
              <a:rPr lang="ko-KR" altLang="en-US" sz="2400" dirty="0"/>
              <a:t>소리 이용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DB </a:t>
            </a:r>
            <a:r>
              <a:rPr lang="ko-KR" altLang="en-US" sz="2400" dirty="0"/>
              <a:t>툴 변경 </a:t>
            </a:r>
            <a:r>
              <a:rPr lang="en-US" altLang="ko-KR" sz="2400" dirty="0"/>
              <a:t>&amp; </a:t>
            </a:r>
            <a:r>
              <a:rPr lang="ko-KR" altLang="en-US" sz="2400" dirty="0"/>
              <a:t>서버</a:t>
            </a:r>
            <a:endParaRPr lang="en-US" altLang="ko-KR" sz="2400" dirty="0"/>
          </a:p>
          <a:p>
            <a:r>
              <a:rPr lang="en-US" altLang="ko-KR" sz="2400" dirty="0"/>
              <a:t>	: MySQL -&gt; </a:t>
            </a:r>
            <a:r>
              <a:rPr lang="ko-KR" altLang="en-US" sz="2400" dirty="0"/>
              <a:t>구글 스프레드시트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10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gifHub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활용방안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A4AA8-66EB-4367-8B6D-F5F2808D79DE}"/>
              </a:ext>
            </a:extLst>
          </p:cNvPr>
          <p:cNvSpPr txBox="1"/>
          <p:nvPr/>
        </p:nvSpPr>
        <p:spPr>
          <a:xfrm>
            <a:off x="678656" y="1100138"/>
            <a:ext cx="10308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>
                <a:solidFill>
                  <a:schemeClr val="accent4">
                    <a:lumMod val="50000"/>
                  </a:schemeClr>
                </a:solidFill>
              </a:rPr>
              <a:t>개인 </a:t>
            </a:r>
            <a:r>
              <a:rPr lang="en-US" altLang="ko-KR" sz="3200" dirty="0">
                <a:solidFill>
                  <a:schemeClr val="accent4">
                    <a:lumMod val="50000"/>
                  </a:schemeClr>
                </a:solidFill>
              </a:rPr>
              <a:t>branch </a:t>
            </a:r>
          </a:p>
          <a:p>
            <a:r>
              <a:rPr lang="ko-KR" altLang="en-US" sz="3200" dirty="0"/>
              <a:t>각자 작성한 코드나 필요한 자료를 개인 </a:t>
            </a:r>
            <a:r>
              <a:rPr lang="en-US" altLang="ko-KR" sz="3200" dirty="0"/>
              <a:t>branch</a:t>
            </a:r>
            <a:r>
              <a:rPr lang="ko-KR" altLang="en-US" sz="3200" dirty="0"/>
              <a:t>에 올리고</a:t>
            </a:r>
            <a:r>
              <a:rPr lang="en-US" altLang="ko-KR" sz="3200" dirty="0"/>
              <a:t>, </a:t>
            </a:r>
            <a:r>
              <a:rPr lang="ko-KR" altLang="en-US" sz="3200" dirty="0"/>
              <a:t>팀원들에게 공유하는 용도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>
                <a:solidFill>
                  <a:schemeClr val="accent4">
                    <a:lumMod val="50000"/>
                  </a:schemeClr>
                </a:solidFill>
              </a:rPr>
              <a:t>Main</a:t>
            </a:r>
          </a:p>
          <a:p>
            <a:r>
              <a:rPr lang="ko-KR" altLang="en-US" sz="3200" dirty="0"/>
              <a:t>전체적인 </a:t>
            </a:r>
            <a:r>
              <a:rPr lang="ko-KR" altLang="en-US" sz="3200" dirty="0" err="1"/>
              <a:t>프로젝트을</a:t>
            </a:r>
            <a:r>
              <a:rPr lang="ko-KR" altLang="en-US" sz="3200" dirty="0"/>
              <a:t> 통합하는 용도</a:t>
            </a:r>
          </a:p>
        </p:txBody>
      </p:sp>
    </p:spTree>
    <p:extLst>
      <p:ext uri="{BB962C8B-B14F-4D97-AF65-F5344CB8AC3E}">
        <p14:creationId xmlns:p14="http://schemas.microsoft.com/office/powerpoint/2010/main" val="211025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96ED0A-FF5E-4D5F-8CDD-3B1A4342E31F}"/>
              </a:ext>
            </a:extLst>
          </p:cNvPr>
          <p:cNvSpPr txBox="1"/>
          <p:nvPr/>
        </p:nvSpPr>
        <p:spPr>
          <a:xfrm>
            <a:off x="2457450" y="2686050"/>
            <a:ext cx="683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감사합니다</a:t>
            </a:r>
            <a:r>
              <a:rPr lang="en-US" altLang="ko-KR" sz="7200" b="1" dirty="0"/>
              <a:t>~~!!!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50458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D0B7-3EBA-4E09-9432-DD554D242632}"/>
              </a:ext>
            </a:extLst>
          </p:cNvPr>
          <p:cNvSpPr txBox="1"/>
          <p:nvPr/>
        </p:nvSpPr>
        <p:spPr>
          <a:xfrm>
            <a:off x="371475" y="314325"/>
            <a:ext cx="215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흐름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21BEE8-E354-4A4D-92CC-76DFDF8A1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04"/>
          <a:stretch/>
        </p:blipFill>
        <p:spPr>
          <a:xfrm>
            <a:off x="1528630" y="1433215"/>
            <a:ext cx="9134740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5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5461C-2758-4B32-97BA-C8D103A53A91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흐름</a:t>
            </a:r>
            <a:r>
              <a:rPr lang="en-US" altLang="ko-KR" sz="2400" b="1" dirty="0"/>
              <a:t>2 = </a:t>
            </a:r>
            <a:r>
              <a:rPr lang="ko-KR" altLang="en-US" sz="2400" b="1" dirty="0"/>
              <a:t>자세한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5FF89-A2AB-439A-8C6F-1AE5286E7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61" y="657446"/>
            <a:ext cx="8513110" cy="56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89D40-4DE8-4B60-B3A8-6D22909B98A5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회원가입 레이아웃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28611-A0EC-4E40-8297-47D74F9B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54" y="545157"/>
            <a:ext cx="5696299" cy="59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CEA0A-817C-42EA-BCE2-E2C2DD2E7AA1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회원가입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D388B-CEC7-4FA3-A593-CF0B5593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98" y="775990"/>
            <a:ext cx="7984903" cy="55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D23C0-85C2-4A6B-AD5F-199055A08441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로그인 레이아웃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C0C7A-36F2-4E1B-8C55-DA41FB1C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41" y="545157"/>
            <a:ext cx="6090958" cy="579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4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로그인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7A14C-6349-4E55-8C5F-9CE2DA749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3" y="1706871"/>
            <a:ext cx="4522983" cy="342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35FCC-DBC2-468A-82B1-793EE4AC14EF}"/>
              </a:ext>
            </a:extLst>
          </p:cNvPr>
          <p:cNvSpPr txBox="1"/>
          <p:nvPr/>
        </p:nvSpPr>
        <p:spPr>
          <a:xfrm>
            <a:off x="573803" y="1337539"/>
            <a:ext cx="178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LoginButton.cs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172FC-75CB-4925-8345-51CBFEC4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83" y="2852433"/>
            <a:ext cx="5042298" cy="3757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080DA-B848-4AFF-A187-E5139BB474EB}"/>
              </a:ext>
            </a:extLst>
          </p:cNvPr>
          <p:cNvSpPr txBox="1"/>
          <p:nvPr/>
        </p:nvSpPr>
        <p:spPr>
          <a:xfrm>
            <a:off x="5096786" y="2483101"/>
            <a:ext cx="21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SceneChange2.</a:t>
            </a:r>
            <a:r>
              <a:rPr lang="en-US" altLang="ko-KR" dirty="0" err="1"/>
              <a:t>cs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112C6C-6263-49F3-AE5F-2EC745E5C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18" y="687791"/>
            <a:ext cx="4158726" cy="293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21558-F6D8-400E-9CFB-F944C8AD16B3}"/>
              </a:ext>
            </a:extLst>
          </p:cNvPr>
          <p:cNvSpPr txBox="1"/>
          <p:nvPr/>
        </p:nvSpPr>
        <p:spPr>
          <a:xfrm>
            <a:off x="5744720" y="687791"/>
            <a:ext cx="21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FindInfoButton.cs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59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F16A-18AE-4110-9550-EB64C84F35F4}"/>
              </a:ext>
            </a:extLst>
          </p:cNvPr>
          <p:cNvSpPr txBox="1"/>
          <p:nvPr/>
        </p:nvSpPr>
        <p:spPr>
          <a:xfrm>
            <a:off x="371475" y="31432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아이디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비번 찾기 레이아웃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35FCC-DBC2-468A-82B1-793EE4AC14EF}"/>
              </a:ext>
            </a:extLst>
          </p:cNvPr>
          <p:cNvSpPr txBox="1"/>
          <p:nvPr/>
        </p:nvSpPr>
        <p:spPr>
          <a:xfrm>
            <a:off x="371474" y="1337539"/>
            <a:ext cx="178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LoginButton.cs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080DA-B848-4AFF-A187-E5139BB474EB}"/>
              </a:ext>
            </a:extLst>
          </p:cNvPr>
          <p:cNvSpPr txBox="1"/>
          <p:nvPr/>
        </p:nvSpPr>
        <p:spPr>
          <a:xfrm>
            <a:off x="4519886" y="1337539"/>
            <a:ext cx="21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SceneChange2.cs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21558-F6D8-400E-9CFB-F944C8AD16B3}"/>
              </a:ext>
            </a:extLst>
          </p:cNvPr>
          <p:cNvSpPr txBox="1"/>
          <p:nvPr/>
        </p:nvSpPr>
        <p:spPr>
          <a:xfrm>
            <a:off x="8401357" y="1341045"/>
            <a:ext cx="21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FindInfoButton.cs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356BD6-3388-4A9C-BECF-8463C478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1" y="1709737"/>
            <a:ext cx="3756189" cy="4460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A7675E-7C12-4D3A-9B89-FE17BC30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66" y="1706871"/>
            <a:ext cx="3700725" cy="4460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F19593-A98D-4007-B5A2-3AD44952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611" y="1706871"/>
            <a:ext cx="3764691" cy="44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50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</ep:Words>
  <ep:PresentationFormat>와이드스크린</ep:PresentationFormat>
  <ep:Paragraphs>49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SOUND RUN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2021-11-01T10:23:56.000</dcterms:created>
  <dc:creator>주연하</dc:creator>
  <cp:lastModifiedBy>dusgk</cp:lastModifiedBy>
  <dcterms:modified xsi:type="dcterms:W3CDTF">2021-11-01T18:02:25.444</dcterms:modified>
  <cp:revision>20</cp:revision>
  <dc:title>SOUND RUN</dc:title>
  <cp:version/>
</cp:coreProperties>
</file>