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Relationship Id="rId13" Type="http://schemas.openxmlformats.org/officeDocument/2006/relationships/image" Target="../media/image95.png"/><Relationship Id="rId14" Type="http://schemas.openxmlformats.org/officeDocument/2006/relationships/image" Target="../media/image96.png"/><Relationship Id="rId15" Type="http://schemas.openxmlformats.org/officeDocument/2006/relationships/image" Target="../media/image9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png"/><Relationship Id="rId17" Type="http://schemas.openxmlformats.org/officeDocument/2006/relationships/image" Target="../media/image48.png"/><Relationship Id="rId18" Type="http://schemas.openxmlformats.org/officeDocument/2006/relationships/image" Target="../media/image49.png"/><Relationship Id="rId19" Type="http://schemas.openxmlformats.org/officeDocument/2006/relationships/image" Target="../media/image50.png"/><Relationship Id="rId20" Type="http://schemas.openxmlformats.org/officeDocument/2006/relationships/image" Target="../media/image5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5" Type="http://schemas.openxmlformats.org/officeDocument/2006/relationships/image" Target="../media/image6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Relationship Id="rId13" Type="http://schemas.openxmlformats.org/officeDocument/2006/relationships/image" Target="../media/image81.png"/><Relationship Id="rId14" Type="http://schemas.openxmlformats.org/officeDocument/2006/relationships/image" Target="../media/image82.png"/><Relationship Id="rId15" Type="http://schemas.openxmlformats.org/officeDocument/2006/relationships/image" Target="../media/image8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97993" y="4008770"/>
            <a:ext cx="9390249" cy="248380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836013" y="7046611"/>
            <a:ext cx="5047873" cy="2414505"/>
            <a:chOff x="11836013" y="7046611"/>
            <a:chExt cx="5047873" cy="241450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84201" y="6963221"/>
              <a:ext cx="2591738" cy="1056264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7893" y="7975264"/>
              <a:ext cx="4538767" cy="16660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1868" y="673445"/>
            <a:ext cx="4144658" cy="5790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794083" y="5943742"/>
            <a:ext cx="8697548" cy="175853"/>
            <a:chOff x="4794083" y="5943742"/>
            <a:chExt cx="8697548" cy="1758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94083" y="5943742"/>
              <a:ext cx="8697548" cy="1758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74479" y="-3162510"/>
            <a:ext cx="8136757" cy="19985410"/>
            <a:chOff x="5074479" y="-3162510"/>
            <a:chExt cx="8136757" cy="19985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5074479" y="-3162510"/>
              <a:ext cx="8136757" cy="1998541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3037" y="355088"/>
            <a:ext cx="8488921" cy="14475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658253" y="1335555"/>
            <a:ext cx="8598711" cy="163007"/>
            <a:chOff x="4658253" y="1335555"/>
            <a:chExt cx="8598711" cy="1630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58253" y="1335555"/>
              <a:ext cx="8598711" cy="1630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51449" y="5171961"/>
            <a:ext cx="1727372" cy="58014"/>
            <a:chOff x="4951449" y="5171961"/>
            <a:chExt cx="1727372" cy="580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860000">
              <a:off x="4951449" y="5171961"/>
              <a:ext cx="1727372" cy="580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463681" y="5641657"/>
            <a:ext cx="1727372" cy="58014"/>
            <a:chOff x="11463681" y="5641657"/>
            <a:chExt cx="1727372" cy="580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160000">
              <a:off x="11463681" y="5641657"/>
              <a:ext cx="1727372" cy="580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508395" y="2994262"/>
            <a:ext cx="4462291" cy="4556234"/>
            <a:chOff x="13508395" y="2994262"/>
            <a:chExt cx="4462291" cy="455623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08395" y="2994262"/>
              <a:ext cx="4462291" cy="45562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02379" y="4003723"/>
            <a:ext cx="4680957" cy="6011335"/>
            <a:chOff x="6802379" y="4003723"/>
            <a:chExt cx="4680957" cy="60113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02379" y="4003723"/>
              <a:ext cx="4680957" cy="60113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79237" y="1902179"/>
            <a:ext cx="4441558" cy="6171429"/>
            <a:chOff x="479237" y="1902179"/>
            <a:chExt cx="4441558" cy="61714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9237" y="1902179"/>
              <a:ext cx="4441558" cy="61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41779" y="8519128"/>
            <a:ext cx="3916475" cy="779708"/>
            <a:chOff x="741779" y="8519128"/>
            <a:chExt cx="3916475" cy="779708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41779" y="8519128"/>
              <a:ext cx="3916475" cy="779708"/>
              <a:chOff x="741779" y="8519128"/>
              <a:chExt cx="3916475" cy="779708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41779" y="8519128"/>
                <a:ext cx="3916475" cy="779708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0415" y="8667383"/>
              <a:ext cx="3147019" cy="61155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184620" y="2994262"/>
            <a:ext cx="3916475" cy="779708"/>
            <a:chOff x="7184620" y="2994262"/>
            <a:chExt cx="3916475" cy="77970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184620" y="2994262"/>
              <a:ext cx="3916475" cy="779708"/>
              <a:chOff x="7184620" y="2994262"/>
              <a:chExt cx="3916475" cy="779708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184620" y="2994262"/>
                <a:ext cx="3916475" cy="779708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43259" y="3142517"/>
              <a:ext cx="2836730" cy="61155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781303" y="1982109"/>
            <a:ext cx="3916475" cy="779708"/>
            <a:chOff x="13781303" y="1982109"/>
            <a:chExt cx="3916475" cy="779708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3781303" y="1982109"/>
              <a:ext cx="3916475" cy="779708"/>
              <a:chOff x="13781303" y="1982109"/>
              <a:chExt cx="3916475" cy="77970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3781303" y="1982109"/>
                <a:ext cx="3916475" cy="779708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939983" y="2130364"/>
              <a:ext cx="2526440" cy="6115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1498" y="4218848"/>
            <a:ext cx="5155684" cy="18589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678541" y="5744255"/>
            <a:ext cx="4928631" cy="175853"/>
            <a:chOff x="6678541" y="5744255"/>
            <a:chExt cx="4928631" cy="1758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8541" y="5744255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3984" y="608434"/>
            <a:ext cx="4319899" cy="14475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8267" y="1862681"/>
            <a:ext cx="4026116" cy="163007"/>
            <a:chOff x="1008267" y="1862681"/>
            <a:chExt cx="4026116" cy="16300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08267" y="1862681"/>
              <a:ext cx="4026116" cy="1630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8267" y="2466954"/>
            <a:ext cx="15647017" cy="2675903"/>
            <a:chOff x="1008267" y="2466954"/>
            <a:chExt cx="15647017" cy="267590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8267" y="2466954"/>
              <a:ext cx="15647017" cy="267590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5739" y="2833837"/>
            <a:ext cx="14532729" cy="21133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3984" y="608434"/>
            <a:ext cx="9765867" cy="14475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8267" y="1713170"/>
            <a:ext cx="9624179" cy="163007"/>
            <a:chOff x="1008267" y="1713170"/>
            <a:chExt cx="9624179" cy="16300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08267" y="1713170"/>
              <a:ext cx="9624179" cy="1630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8267" y="2280313"/>
            <a:ext cx="16742661" cy="8005401"/>
            <a:chOff x="1008267" y="2280313"/>
            <a:chExt cx="16742661" cy="800540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8267" y="2280313"/>
              <a:ext cx="16742661" cy="80054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3984" y="608434"/>
            <a:ext cx="12025623" cy="14475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8267" y="1713170"/>
            <a:ext cx="11851782" cy="163007"/>
            <a:chOff x="1008267" y="1713170"/>
            <a:chExt cx="11851782" cy="16300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08267" y="1713170"/>
              <a:ext cx="11851782" cy="1630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5304" y="2025688"/>
            <a:ext cx="16742661" cy="8005401"/>
            <a:chOff x="655304" y="2025688"/>
            <a:chExt cx="16742661" cy="800540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04" y="2025688"/>
              <a:ext cx="16742661" cy="80054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3984" y="608434"/>
            <a:ext cx="3449824" cy="14475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8267" y="1862681"/>
            <a:ext cx="3173816" cy="163007"/>
            <a:chOff x="1008267" y="1862681"/>
            <a:chExt cx="3173816" cy="16300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08267" y="1862681"/>
              <a:ext cx="3173816" cy="1630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9041" y="2234508"/>
            <a:ext cx="5639779" cy="7946605"/>
            <a:chOff x="369041" y="2234508"/>
            <a:chExt cx="5639779" cy="79466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9041" y="2234508"/>
              <a:ext cx="5639779" cy="794660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5398" y="3345719"/>
            <a:ext cx="5277283" cy="630603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7058" y="2488521"/>
            <a:ext cx="2981259" cy="8444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89450" y="2234508"/>
            <a:ext cx="12061881" cy="5157259"/>
            <a:chOff x="5989450" y="2234508"/>
            <a:chExt cx="12061881" cy="51572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5989450" y="2234508"/>
              <a:ext cx="12061881" cy="51572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42615" y="7519613"/>
            <a:ext cx="12008717" cy="2661501"/>
            <a:chOff x="6042615" y="7519613"/>
            <a:chExt cx="12008717" cy="266150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42615" y="7519613"/>
              <a:ext cx="12008717" cy="266150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35745" y="2333917"/>
            <a:ext cx="2981263" cy="84442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58274" y="2909246"/>
            <a:ext cx="5599732" cy="426433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169607" y="2909246"/>
            <a:ext cx="5431813" cy="426433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035177" y="7782377"/>
            <a:ext cx="2981263" cy="84442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589985" y="8549506"/>
            <a:ext cx="4907051" cy="145520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67715" y="8452658"/>
            <a:ext cx="4876576" cy="14552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16052" y="6100576"/>
            <a:ext cx="18998931" cy="4408280"/>
            <a:chOff x="-316052" y="6100576"/>
            <a:chExt cx="18998931" cy="44082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16052" y="6100576"/>
              <a:ext cx="18998931" cy="44082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7078" y="3110241"/>
            <a:ext cx="3832037" cy="2525271"/>
            <a:chOff x="157078" y="3110241"/>
            <a:chExt cx="3832037" cy="25252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1280000">
              <a:off x="157078" y="3110241"/>
              <a:ext cx="3832037" cy="25252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13218" y="6219331"/>
            <a:ext cx="2385524" cy="2085385"/>
            <a:chOff x="5313218" y="6219331"/>
            <a:chExt cx="2385524" cy="20853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13218" y="6219331"/>
              <a:ext cx="2385524" cy="20853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71068" y="5889883"/>
            <a:ext cx="2470623" cy="2410023"/>
            <a:chOff x="1271068" y="5889883"/>
            <a:chExt cx="2470623" cy="24100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1068" y="5889883"/>
              <a:ext cx="2470623" cy="241002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5492" y="511548"/>
            <a:ext cx="5014740" cy="144758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7030" y="6836314"/>
            <a:ext cx="2583662" cy="96505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69697" y="6670459"/>
            <a:ext cx="1829360" cy="96505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651220" y="5925971"/>
            <a:ext cx="2385524" cy="2085385"/>
            <a:chOff x="14651220" y="5925971"/>
            <a:chExt cx="2385524" cy="208538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51220" y="5925971"/>
              <a:ext cx="2385524" cy="208538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575032" y="6597722"/>
            <a:ext cx="2452940" cy="96505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804799" y="1433570"/>
            <a:ext cx="5803385" cy="3889467"/>
            <a:chOff x="7804799" y="1433570"/>
            <a:chExt cx="5803385" cy="388946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7804799" y="1433570"/>
              <a:ext cx="5803385" cy="38894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51308" y="5189707"/>
            <a:ext cx="3696257" cy="3605594"/>
            <a:chOff x="8551308" y="5189707"/>
            <a:chExt cx="3696257" cy="360559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51308" y="5189707"/>
              <a:ext cx="3696257" cy="360559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56777" y="6484580"/>
            <a:ext cx="2511076" cy="120631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293287" y="1817039"/>
            <a:ext cx="5156804" cy="222013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-600000">
            <a:off x="213833" y="3552773"/>
            <a:ext cx="2940341" cy="131044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432461" y="3816742"/>
            <a:ext cx="3031879" cy="2031985"/>
            <a:chOff x="14432461" y="3816742"/>
            <a:chExt cx="3031879" cy="203198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0800000">
              <a:off x="14432461" y="3816742"/>
              <a:ext cx="3031879" cy="2031985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979836" y="4216074"/>
            <a:ext cx="2099970" cy="94473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79991" y="1573702"/>
            <a:ext cx="4954876" cy="163007"/>
            <a:chOff x="679991" y="1573702"/>
            <a:chExt cx="4954876" cy="16300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679991" y="1573702"/>
              <a:ext cx="4954876" cy="16300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011858" y="3855974"/>
            <a:ext cx="3269030" cy="2363357"/>
            <a:chOff x="5011858" y="3855974"/>
            <a:chExt cx="3269030" cy="236335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5011858" y="3855974"/>
              <a:ext cx="3269030" cy="2363357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479991" y="4335258"/>
            <a:ext cx="2078343" cy="9447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17195" y="1320745"/>
            <a:ext cx="12229052" cy="8964969"/>
            <a:chOff x="3517195" y="1320745"/>
            <a:chExt cx="12229052" cy="8964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17195" y="1320745"/>
              <a:ext cx="12229052" cy="89649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9887" y="258592"/>
            <a:ext cx="4748066" cy="14475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936570" y="-216110"/>
            <a:ext cx="491544" cy="1874196"/>
            <a:chOff x="16936570" y="-216110"/>
            <a:chExt cx="491544" cy="18741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36570" y="-216110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4170" y="1320745"/>
            <a:ext cx="4488304" cy="163007"/>
            <a:chOff x="504170" y="1320745"/>
            <a:chExt cx="4488304" cy="16300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170" y="1320745"/>
              <a:ext cx="4488304" cy="1630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74479" y="-3162510"/>
            <a:ext cx="8136757" cy="19985410"/>
            <a:chOff x="5074479" y="-3162510"/>
            <a:chExt cx="8136757" cy="19985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5074479" y="-3162510"/>
              <a:ext cx="8136757" cy="1998541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3037" y="355088"/>
            <a:ext cx="8488921" cy="14475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658253" y="1335555"/>
            <a:ext cx="8598711" cy="163007"/>
            <a:chOff x="4658253" y="1335555"/>
            <a:chExt cx="8598711" cy="1630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58253" y="1335555"/>
              <a:ext cx="8598711" cy="1630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2704" y="2057143"/>
            <a:ext cx="4184615" cy="6171429"/>
            <a:chOff x="592704" y="2057143"/>
            <a:chExt cx="4184615" cy="61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2704" y="2057143"/>
              <a:ext cx="4184615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51449" y="5171961"/>
            <a:ext cx="1727372" cy="58014"/>
            <a:chOff x="4951449" y="5171961"/>
            <a:chExt cx="1727372" cy="580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860000">
              <a:off x="4951449" y="5171961"/>
              <a:ext cx="1727372" cy="580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11025" y="3744481"/>
            <a:ext cx="4293168" cy="6171429"/>
            <a:chOff x="6811025" y="3744481"/>
            <a:chExt cx="4293168" cy="61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11025" y="3744481"/>
              <a:ext cx="4293168" cy="6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276335" y="2115254"/>
            <a:ext cx="4342857" cy="6171429"/>
            <a:chOff x="13276335" y="2115254"/>
            <a:chExt cx="4342857" cy="61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76335" y="2115254"/>
              <a:ext cx="4342857" cy="61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463681" y="5641657"/>
            <a:ext cx="1727372" cy="58014"/>
            <a:chOff x="11463681" y="5641657"/>
            <a:chExt cx="1727372" cy="580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160000">
              <a:off x="11463681" y="5641657"/>
              <a:ext cx="1727372" cy="580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41779" y="8519128"/>
            <a:ext cx="3916475" cy="779708"/>
            <a:chOff x="741779" y="8519128"/>
            <a:chExt cx="3916475" cy="779708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41779" y="8519128"/>
              <a:ext cx="3916475" cy="779708"/>
              <a:chOff x="741779" y="8519128"/>
              <a:chExt cx="3916475" cy="779708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41779" y="8519128"/>
                <a:ext cx="3916475" cy="779708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0415" y="8667383"/>
              <a:ext cx="2387634" cy="61155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811025" y="2761817"/>
            <a:ext cx="3916475" cy="779708"/>
            <a:chOff x="6811025" y="2761817"/>
            <a:chExt cx="3916475" cy="77970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6811025" y="2761817"/>
              <a:ext cx="3916475" cy="779708"/>
              <a:chOff x="6811025" y="2761817"/>
              <a:chExt cx="3916475" cy="779708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811025" y="2761817"/>
                <a:ext cx="3916475" cy="779708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69659" y="2910069"/>
              <a:ext cx="3114341" cy="61155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508395" y="8519128"/>
            <a:ext cx="3916475" cy="779708"/>
            <a:chOff x="13508395" y="8519128"/>
            <a:chExt cx="3916475" cy="779708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3508395" y="8519128"/>
              <a:ext cx="3916475" cy="779708"/>
              <a:chOff x="13508395" y="8519128"/>
              <a:chExt cx="3916475" cy="77970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3508395" y="8519128"/>
                <a:ext cx="3916475" cy="779708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667031" y="8667383"/>
              <a:ext cx="3114341" cy="6115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74479" y="-3162510"/>
            <a:ext cx="8136757" cy="19985410"/>
            <a:chOff x="5074479" y="-3162510"/>
            <a:chExt cx="8136757" cy="19985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5074479" y="-3162510"/>
              <a:ext cx="8136757" cy="1998541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3037" y="355088"/>
            <a:ext cx="8488921" cy="14475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658253" y="1335555"/>
            <a:ext cx="8598711" cy="163007"/>
            <a:chOff x="4658253" y="1335555"/>
            <a:chExt cx="8598711" cy="1630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58253" y="1335555"/>
              <a:ext cx="8598711" cy="1630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51449" y="5887560"/>
            <a:ext cx="1727372" cy="58014"/>
            <a:chOff x="4951449" y="5887560"/>
            <a:chExt cx="1727372" cy="580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2600000">
              <a:off x="4951449" y="5887560"/>
              <a:ext cx="1727372" cy="580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66829" y="5703091"/>
            <a:ext cx="1727372" cy="58014"/>
            <a:chOff x="11366829" y="5703091"/>
            <a:chExt cx="1727372" cy="580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8040000">
              <a:off x="11366829" y="5703091"/>
              <a:ext cx="1727372" cy="580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56965" y="3744481"/>
            <a:ext cx="4486880" cy="6171429"/>
            <a:chOff x="13256965" y="3744481"/>
            <a:chExt cx="4486880" cy="61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56965" y="3744481"/>
              <a:ext cx="4486880" cy="6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155580" y="2357286"/>
            <a:ext cx="3974554" cy="5466755"/>
            <a:chOff x="7155580" y="2357286"/>
            <a:chExt cx="3974554" cy="546675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55580" y="2357286"/>
              <a:ext cx="3974554" cy="54667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62711" y="3744481"/>
            <a:ext cx="3956801" cy="6171429"/>
            <a:chOff x="662711" y="3744481"/>
            <a:chExt cx="3956801" cy="61714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2711" y="3744481"/>
              <a:ext cx="3956801" cy="61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41779" y="2750605"/>
            <a:ext cx="3916475" cy="779708"/>
            <a:chOff x="741779" y="2750605"/>
            <a:chExt cx="3916475" cy="779708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41779" y="2750605"/>
              <a:ext cx="3916475" cy="779708"/>
              <a:chOff x="741779" y="2750605"/>
              <a:chExt cx="3916475" cy="779708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41779" y="2750605"/>
                <a:ext cx="3916475" cy="779708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0415" y="2898859"/>
              <a:ext cx="2836730" cy="61155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508395" y="2761817"/>
            <a:ext cx="3916475" cy="779708"/>
            <a:chOff x="13508395" y="2761817"/>
            <a:chExt cx="3916475" cy="77970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3508395" y="2761817"/>
              <a:ext cx="3916475" cy="779708"/>
              <a:chOff x="13508395" y="2761817"/>
              <a:chExt cx="3916475" cy="779708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508395" y="2761817"/>
                <a:ext cx="3916475" cy="779708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667031" y="2910069"/>
              <a:ext cx="2836730" cy="61155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184620" y="8283901"/>
            <a:ext cx="3916475" cy="779708"/>
            <a:chOff x="7184620" y="8283901"/>
            <a:chExt cx="3916475" cy="779708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7184620" y="8283901"/>
              <a:ext cx="3916475" cy="779708"/>
              <a:chOff x="7184620" y="8283901"/>
              <a:chExt cx="3916475" cy="77970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184620" y="8283901"/>
                <a:ext cx="3916475" cy="779708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43259" y="8432155"/>
              <a:ext cx="2975535" cy="6115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2021-09-28T01:23:53Z</dcterms:created>
  <dcterms:modified xsi:type="dcterms:W3CDTF">2021-09-28T01:23:53Z</dcterms:modified>
</cp:coreProperties>
</file>