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859"/>
    <p:restoredTop sz="9466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CCB4E-2BF2-43D2-9E26-E3629B6A9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12537-2B70-4ED7-B041-6B3FF169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6E8AD-D1FF-4995-8B9F-AA85B8EB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55B8E-B8A5-44BF-B251-82EE28D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7C631-D24D-4D1C-9435-80B96F6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895D2-3D78-4BC9-B781-6E96B553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CD43B-84A1-4F11-904C-408E7AFC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9ADEA-85BB-4D92-B23C-34EB8B08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FE613-5590-429F-B797-CC8B1768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01EC2-2BA6-4C0E-832A-5FDB04DD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96CC7-530C-4049-9EE5-7AD53E60D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581B-0414-4125-8467-80E1F9CE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1F35-A9C3-4283-AD5C-F003D7A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7EA6D-1A3C-43EB-9C09-B82F8032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AB6E6-AE55-48A4-9D90-9C8CB32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4F578-A3E0-49FC-8976-E2841277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234CA-9A8A-4B84-B895-24571D363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72BA-BC52-4F72-88C0-AFBE882F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D5AE0-26C2-45B9-BAE2-07D250C7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61E5E-3D19-45F4-BC97-32F679F4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1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ACF8-C3DA-4F35-8B38-FA9D3413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F682-7934-4641-AB3A-5D8EAFA0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0AC92-A905-4E69-BAC4-84843DD6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5FA25-27FD-4475-A83E-83083B2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1218A-4394-4749-977F-AA888453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05A8A-FD89-4638-83DB-6A344882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A75D6-F1C2-4145-80BF-D7C37056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F5C22-556F-411B-9B70-D27A63D5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913B8-6455-4BD5-A518-FFD144D0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BDC7E-BA45-4624-877B-E5A6470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77E78-2806-4629-A910-A7792726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EBF96-8D69-4ED0-88C0-5053A41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56EE6-96F8-44B1-AC16-2CA2EB90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A347F-999C-4115-AC1E-53788FF8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C6480-D697-493F-BC35-67975174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0A67F-4FF4-4FED-98F2-B85BC3B9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92A672-1A8F-4909-A2C5-6A688562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EA98D-2E84-4F97-B9CB-AD304D77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4E66D-C873-4446-8744-42DB738A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E2406-84BC-4358-AA66-32FB8039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99F67-DD55-4B90-AD57-6ECBB056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CC3E5-C915-4CF7-A57E-C91AAC96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EB156-E6A9-40D2-9A30-71A27186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4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D6977-5175-4D4F-B9D7-493A4ED9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63536-F7F9-486A-AE82-0BD1AB7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54917F-B4E7-42D0-8A0E-3A4D5EEE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4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6579A-8D90-4AC6-88D7-FA6D6A6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3AD32-30C9-4EA8-807B-39AE74D6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F6C9C-C3C6-40AD-9CB1-67D9F5D1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E30E3-9D0A-4315-8310-F2CBD7C8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48E6-42A0-4CE0-8B8A-EB268858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A049F-EBBF-4BC9-8876-A923F673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2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D263A-9F20-4F54-A070-1C3ED554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299BD1-08F4-40EC-ADDB-BC337C60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10C5C-3BD2-4764-A649-60CEFF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D0253-EA83-4CCC-BC97-DB5F88C6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705BF-CF78-40FF-B240-5D0A5273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F7B28-6A01-4759-B84F-880F55E4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402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E5F26-EAED-4C1C-9809-3DCD2F1F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E0105-D2CC-4EE1-BA5C-C574EF06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DBA18-C67A-4564-8D5F-758C73E1A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27A6-B90B-4EAD-8440-57AC338ABFF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DB809-B291-4817-B1A3-38A57711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A9E30-7939-4428-85B6-9105F0EE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EA6A-91FD-4A6E-BF84-985BBCB6C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5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tags" Target="../tags/tag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tags" Target="../tags/tag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tags" Target="../tags/tag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tags" Target="../tags/tag9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tags" Target="../tags/tag10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tags" Target="../tags/tag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tags" Target="../tags/tag1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tags" Target="../tags/tag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tags" Target="../tags/tag1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tags" Target="../tags/tag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tags" Target="../tags/tag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tags" Target="../tags/tag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tags" Target="../tags/tag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tags" Target="../tags/tag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tags" Target="../tags/tag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63826" y="324015"/>
            <a:ext cx="1125109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05727" y="1537772"/>
            <a:ext cx="5733143" cy="57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/>
                <a:ea typeface="G마켓 산스 Bold"/>
              </a:rPr>
              <a:t>도서 관리 시스템 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122" y="2981508"/>
            <a:ext cx="5733144" cy="44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화면설계서 </a:t>
            </a:r>
            <a:endParaRPr lang="ko-KR" altLang="en-US" sz="2400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21511" y="4139836"/>
            <a:ext cx="5600536" cy="6157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68080" y="4268990"/>
            <a:ext cx="4590473" cy="33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천찬웅	  /	임가희	      /	백승엽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비밀번호 찾기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7324" y="1212619"/>
            <a:ext cx="9841675" cy="531450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메인화면 - 로그인 후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6351" y="1153465"/>
            <a:ext cx="8851720" cy="5357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-</a:t>
            </a:r>
            <a:r>
              <a:rPr lang="en-US" altLang="ko-KR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단순 검색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9587" y="1194800"/>
            <a:ext cx="8954244" cy="524512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-</a:t>
            </a:r>
            <a:r>
              <a:rPr lang="en-US" altLang="ko-KR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 </a:t>
            </a: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상세 검색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1843" y="1180543"/>
            <a:ext cx="8719208" cy="5375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전체 도서 검색 결과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4356" y="1280077"/>
            <a:ext cx="9258923" cy="5150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신간 자료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3827" y="1205262"/>
            <a:ext cx="8900190" cy="52577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희망 자료 신청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840" y="1185574"/>
            <a:ext cx="9382626" cy="531240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희망 자료 신청 - 작성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134" y="1177823"/>
            <a:ext cx="9777138" cy="533610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질문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1901" y="1180606"/>
            <a:ext cx="8778263" cy="535509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15343" y="475389"/>
            <a:ext cx="4720443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질문 - 작성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9574" y="1201326"/>
            <a:ext cx="9566844" cy="531358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01094" y="397906"/>
            <a:ext cx="11589737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12501" y="2644548"/>
            <a:ext cx="2754585" cy="395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Use Case Diagram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8042" y="1049195"/>
            <a:ext cx="2394034" cy="57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목차 </a:t>
            </a:r>
            <a:endParaRPr lang="en-US" altLang="ko-KR" sz="32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057798" y="2400596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0874" y="2290619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4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01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 rot="0">
            <a:off x="4057798" y="4393870"/>
            <a:ext cx="1028404" cy="1028404"/>
            <a:chOff x="3925454" y="2236278"/>
            <a:chExt cx="1028404" cy="1028404"/>
          </a:xfrm>
        </p:grpSpPr>
        <p:sp>
          <p:nvSpPr>
            <p:cNvPr id="50" name="타원 49"/>
            <p:cNvSpPr/>
            <p:nvPr/>
          </p:nvSpPr>
          <p:spPr>
            <a:xfrm>
              <a:off x="3980874" y="2290619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5301" y="2526581"/>
              <a:ext cx="748997" cy="45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02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611463" y="4716895"/>
            <a:ext cx="1703123" cy="396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화면 설계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/>
          <p:cNvSpPr/>
          <p:nvPr/>
        </p:nvSpPr>
        <p:spPr>
          <a:xfrm>
            <a:off x="463826" y="324015"/>
            <a:ext cx="1125109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29428" y="3035724"/>
            <a:ext cx="5733143" cy="5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/>
                <a:ea typeface="G마켓 산스 Bold"/>
              </a:rPr>
              <a:t>이상입니다.</a:t>
            </a:r>
            <a:endParaRPr lang="ko-KR" altLang="en-US" sz="3200">
              <a:solidFill>
                <a:schemeClr val="tx1">
                  <a:lumMod val="85000"/>
                  <a:lumOff val="15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9428" y="3639355"/>
            <a:ext cx="57331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endParaRPr lang="ko-KR" altLang="en-US" sz="1600">
              <a:solidFill>
                <a:schemeClr val="bg1">
                  <a:lumMod val="65000"/>
                </a:schemeClr>
              </a:solidFill>
              <a:latin typeface="G마켓 산스 Light"/>
              <a:ea typeface="G마켓 산스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14504" y="397906"/>
            <a:ext cx="11676328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9422" y="3269832"/>
            <a:ext cx="2790328" cy="395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Use Case Diagram</a:t>
            </a:r>
            <a:endParaRPr lang="en-US" altLang="ko-KR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572000" y="2914798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6892" y="2297716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</a:t>
              </a:r>
              <a:r>
                <a:rPr lang="ko-KR" altLang="en-US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1</a:t>
              </a:r>
              <a:endParaRPr lang="ko-KR" altLang="en-US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8664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5019" y="351391"/>
            <a:ext cx="9757806" cy="61552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214504" y="397906"/>
            <a:ext cx="11676328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69422" y="3269832"/>
            <a:ext cx="2790328" cy="395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화면 설계</a:t>
            </a:r>
            <a:endParaRPr lang="ko-KR" altLang="en-US" sz="2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grpSp>
        <p:nvGrpSpPr>
          <p:cNvPr id="27" name="그룹 26"/>
          <p:cNvGrpSpPr/>
          <p:nvPr/>
        </p:nvGrpSpPr>
        <p:grpSpPr>
          <a:xfrm rot="0">
            <a:off x="4572000" y="2914798"/>
            <a:ext cx="1028404" cy="1028404"/>
            <a:chOff x="3925454" y="2236278"/>
            <a:chExt cx="1028404" cy="1028404"/>
          </a:xfrm>
        </p:grpSpPr>
        <p:sp>
          <p:nvSpPr>
            <p:cNvPr id="24" name="타원 23"/>
            <p:cNvSpPr/>
            <p:nvPr/>
          </p:nvSpPr>
          <p:spPr>
            <a:xfrm>
              <a:off x="3986892" y="2297716"/>
              <a:ext cx="905528" cy="905528"/>
            </a:xfrm>
            <a:prstGeom prst="ellipse">
              <a:avLst/>
            </a:prstGeom>
            <a:gradFill>
              <a:gsLst>
                <a:gs pos="0">
                  <a:srgbClr val="bacbe4"/>
                </a:gs>
                <a:gs pos="100000">
                  <a:srgbClr val="d4ddf0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925454" y="2236278"/>
              <a:ext cx="1028404" cy="1028404"/>
            </a:xfrm>
            <a:prstGeom prst="ellipse">
              <a:avLst/>
            </a:prstGeom>
            <a:noFill/>
            <a:ln w="19050">
              <a:solidFill>
                <a:srgbClr val="bac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55301" y="2526581"/>
              <a:ext cx="748997" cy="4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>
                  <a:solidFill>
                    <a:schemeClr val="bg1"/>
                  </a:solidFill>
                  <a:latin typeface="G마켓 산스 Bold"/>
                  <a:ea typeface="G마켓 산스 Bold"/>
                </a:rPr>
                <a:t>02</a:t>
              </a:r>
              <a:endParaRPr lang="en-US" altLang="ko-KR" sz="2400">
                <a:solidFill>
                  <a:schemeClr val="bg1"/>
                </a:solidFill>
                <a:latin typeface="G마켓 산스 Bold"/>
                <a:ea typeface="G마켓 산스 Bold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메인화면 - 로그인 전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436" y="1172228"/>
            <a:ext cx="8530096" cy="530229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회원가입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8748" y="1150710"/>
            <a:ext cx="8970350" cy="535230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50376" y="450649"/>
            <a:ext cx="3804229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로그인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1774" y="1185058"/>
            <a:ext cx="10472551" cy="5236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53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  <a:gs pos="35000">
              <a:srgbClr val="f3e7e9"/>
            </a:gs>
            <a:gs pos="100000">
              <a:srgbClr val="e3eeff"/>
            </a:gs>
          </a:gsLst>
          <a:lin ang="2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499016" y="324015"/>
            <a:ext cx="11466036" cy="6209969"/>
          </a:xfrm>
          <a:prstGeom prst="roundRect">
            <a:avLst>
              <a:gd name="adj" fmla="val 6167"/>
            </a:avLst>
          </a:prstGeom>
          <a:solidFill>
            <a:schemeClr val="bg1"/>
          </a:solidFill>
          <a:ln>
            <a:noFill/>
          </a:ln>
          <a:effectLst>
            <a:outerShdw blurRad="63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23558" y="450649"/>
            <a:ext cx="3804228" cy="54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3000"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/>
                <a:ea typeface="G마켓 산스 Bold"/>
              </a:rPr>
              <a:t>아이디 찾기</a:t>
            </a:r>
            <a:endParaRPr lang="ko-KR" altLang="en-US" sz="3000">
              <a:solidFill>
                <a:schemeClr val="tx1">
                  <a:lumMod val="95000"/>
                  <a:lumOff val="5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70658" y="1128155"/>
            <a:ext cx="10622069" cy="11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404" y="1243313"/>
            <a:ext cx="10398331" cy="520783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xmlns:mc="http://schemas.openxmlformats.org/markup-compatibility/2006" xmlns:hp="http://schemas.haansoft.com/office/presentation/8.0" spd="slow" mc:Ignorable="hp" hp:hslDur="3000">
    <p:fade/>
  </p:transition>
</p:sld>
</file>

<file path=ppt/tags/tag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0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1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2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3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4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15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2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3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4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5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6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7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8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ags/tag9.xml><?xml version="1.0" encoding="utf-8"?>
<p:tag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tag name="TIMING" val="|0.6|1.4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360</ep:Words>
  <ep:PresentationFormat>와이드스크린</ep:PresentationFormat>
  <ep:Paragraphs>158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2020-04-01T01:18:34.000</dcterms:created>
  <dc:creator>이봄</dc:creator>
  <cp:lastModifiedBy>lenovo</cp:lastModifiedBy>
  <dcterms:modified xsi:type="dcterms:W3CDTF">2021-10-11T07:32:42.769</dcterms:modified>
  <cp:revision>46</cp:revision>
  <dc:title>PowerPoint 프레젠테이션</dc:title>
</cp:coreProperties>
</file>