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288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8E3C6-048D-AE1F-F210-701650538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CDA463-AEEB-703C-ED48-98CB9C1B9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9538A7-276F-6DC8-72D4-F61840D28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1CBF-F877-44E5-9226-1A37A7F74891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6DCA5E-61B2-E5AA-4C4C-458CBC9FD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D43332-4A63-779A-8A95-DCCA4DCA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CA80-963F-4A28-9660-68A236BDF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56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02707-1A9A-38C4-8DF9-A46A8083F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0AB991-34CB-9088-6720-66CC35A65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A8475A-E858-767A-7C54-F161252AB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1CBF-F877-44E5-9226-1A37A7F74891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2A692-8266-9F43-376D-752E1DD4D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C660B4-2972-C594-2950-B8AAF91B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CA80-963F-4A28-9660-68A236BDF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49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B4FCA9-D70C-DBB0-0797-33C722F64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4B36B3-B0D5-ABB0-6B01-5548AA6F7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16DF81-A5B2-06A7-C1E6-888565FF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1CBF-F877-44E5-9226-1A37A7F74891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EC8E41-8C32-4D6A-6FF2-87C221634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C4B722-5DB0-45F5-59A6-65D05770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CA80-963F-4A28-9660-68A236BDF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80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80EB1-6138-37F8-675B-B11967CC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64B86D-1396-032D-3F93-2C43273BE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DDA946-47E2-F998-6B46-0FA8093A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1CBF-F877-44E5-9226-1A37A7F74891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FEF2F8-8597-62F5-DDA9-E7C72021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07DED4-02E5-4C2A-0F80-320F9BF9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CA80-963F-4A28-9660-68A236BDF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12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3F552-A472-FBA7-A8A9-FAB4FBA8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D7BE78-0BFC-6832-277E-556966A58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A505F-F390-2AB6-9319-E57A1072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1CBF-F877-44E5-9226-1A37A7F74891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15A64B-196E-5A3E-35B8-1FFD7E8D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8BDA11-0448-E904-2184-3640029B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CA80-963F-4A28-9660-68A236BDF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80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9AE7A-6677-ABC6-EBAE-97D8BD51F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109E5D-CABD-855C-D5C3-436879DB0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35F646-66C6-E6AA-CD0C-6F357B11B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75ED14-E51A-86C9-34B1-34F7CDA6D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1CBF-F877-44E5-9226-1A37A7F74891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6083D8-EE01-DE9E-2675-638C60227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C133EB-7712-4249-26D7-781228C7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CA80-963F-4A28-9660-68A236BDF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67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99EFA-898E-06D1-2637-74025FA1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032477-F235-725F-2D06-70915D16D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A4A76A-9490-4041-4484-EC37B41F6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572613-D82B-2372-3365-5792C2097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2E3397-A40E-E1A0-E3A0-BBAE37017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0944FB-94C0-BBCF-092E-E28D88B6E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1CBF-F877-44E5-9226-1A37A7F74891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7E6F0B-5459-7A1F-FE99-07514EA86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02A4F1-8DA1-820C-955E-7CA77AEF4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CA80-963F-4A28-9660-68A236BDF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37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91C8D-439E-F8DE-575B-2CDE0152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B75A51-98B3-4F63-FA9A-CF00CFF5D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1CBF-F877-44E5-9226-1A37A7F74891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A2FD7B-5257-F39A-1B5E-346FBD7B7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182D99-09AF-66E2-868C-A35F1D8F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CA80-963F-4A28-9660-68A236BDF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30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CD3A87-83D4-A51D-D8F5-C2F729F2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1CBF-F877-44E5-9226-1A37A7F74891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4532CF-4B6B-5EFA-C66E-7F75BCC6D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45047B-87E5-C24B-2876-730B2F80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CA80-963F-4A28-9660-68A236BDF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DF693-103D-D21F-7055-5FD13AB31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68AA0C-42F4-B278-2CB5-B06366929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006DF7-7B0F-921C-319F-92181F717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8260DD-EB9E-6845-B255-B7AD55D50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1CBF-F877-44E5-9226-1A37A7F74891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CD3F2F-92EA-8F43-D36E-B10543A3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581048-DF1A-7580-2D97-25F8B493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CA80-963F-4A28-9660-68A236BDF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02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A3B4D-C243-79DA-23F8-B5AF815B6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16E7BD-0A0B-AABD-E233-B96875E41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1E0836-51A3-691D-48B2-8024F2307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28F045-02D8-84A6-33B2-0CCC471D6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1CBF-F877-44E5-9226-1A37A7F74891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6EC359-578B-FDC4-1E20-0FF77165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9167E3-0674-981F-F932-870B62B4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CA80-963F-4A28-9660-68A236BDF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87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233918-8D9C-4066-F6F3-67A83D964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EF85A9-0D14-02A7-74E8-B6A346F76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9209CA-0C4F-0105-C01C-2E2B2AB6C1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31CBF-F877-44E5-9226-1A37A7F74891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C8E0E7-E9A1-21F7-4B6B-186E712E0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75C253-6628-D978-4D30-11A3A5452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2CA80-963F-4A28-9660-68A236BDF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76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0C25F62-3300-1A68-16CA-B0CA898E6B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13"/>
          <a:stretch/>
        </p:blipFill>
        <p:spPr>
          <a:xfrm>
            <a:off x="932806" y="0"/>
            <a:ext cx="7879582" cy="463506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B0A4204-D3CE-B597-ADE9-46FC6ED6A6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7586"/>
          <a:stretch/>
        </p:blipFill>
        <p:spPr>
          <a:xfrm>
            <a:off x="932806" y="4635062"/>
            <a:ext cx="7879582" cy="222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1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0C25F62-3300-1A68-16CA-B0CA898E6B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13"/>
          <a:stretch/>
        </p:blipFill>
        <p:spPr>
          <a:xfrm>
            <a:off x="735956" y="742950"/>
            <a:ext cx="7879582" cy="46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66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qihang chen</dc:creator>
  <cp:lastModifiedBy>qihang chen</cp:lastModifiedBy>
  <cp:revision>5</cp:revision>
  <dcterms:created xsi:type="dcterms:W3CDTF">2023-11-24T19:51:37Z</dcterms:created>
  <dcterms:modified xsi:type="dcterms:W3CDTF">2023-11-24T20:07:48Z</dcterms:modified>
</cp:coreProperties>
</file>