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511935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414125"/>
            <a:ext cx="11339513" cy="3008266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538401"/>
            <a:ext cx="11339513" cy="2086184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0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39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60041"/>
            <a:ext cx="3260110" cy="73226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60041"/>
            <a:ext cx="9591338" cy="732264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50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78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2154191"/>
            <a:ext cx="13040439" cy="3594317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782512"/>
            <a:ext cx="13040439" cy="18901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49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300203"/>
            <a:ext cx="6425724" cy="54824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300203"/>
            <a:ext cx="6425724" cy="54824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19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60041"/>
            <a:ext cx="13040439" cy="1670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2118188"/>
            <a:ext cx="6396193" cy="1038091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3156278"/>
            <a:ext cx="6396193" cy="46424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2118188"/>
            <a:ext cx="6427693" cy="1038091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3156278"/>
            <a:ext cx="6427693" cy="46424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2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64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88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6051"/>
            <a:ext cx="4876383" cy="2016178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244111"/>
            <a:ext cx="7654171" cy="6140542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592229"/>
            <a:ext cx="4876383" cy="4802425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7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6051"/>
            <a:ext cx="4876383" cy="2016178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244111"/>
            <a:ext cx="7654171" cy="6140542"/>
          </a:xfrm>
        </p:spPr>
        <p:txBody>
          <a:bodyPr anchor="t"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592229"/>
            <a:ext cx="4876383" cy="4802425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60041"/>
            <a:ext cx="13040439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300203"/>
            <a:ext cx="13040439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8008708"/>
            <a:ext cx="340185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7FAF-75B8-4AB9-976E-678F2D8CE9F7}" type="datetimeFigureOut">
              <a:rPr lang="es-MX" smtClean="0"/>
              <a:t>21/11/2021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8008708"/>
            <a:ext cx="510278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8008708"/>
            <a:ext cx="3401854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8271-36C3-496C-853C-2852FCC7F6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46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FA0E20F2-97E9-4C5E-93CA-4843B8E4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0" y="793"/>
            <a:ext cx="14967234" cy="863917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B6B7180-E845-4883-BACA-1AFFF96B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44" y="3154998"/>
            <a:ext cx="13082206" cy="54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5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Schwab</dc:creator>
  <cp:lastModifiedBy>Erika Schwab</cp:lastModifiedBy>
  <cp:revision>3</cp:revision>
  <dcterms:created xsi:type="dcterms:W3CDTF">2021-11-21T15:41:52Z</dcterms:created>
  <dcterms:modified xsi:type="dcterms:W3CDTF">2021-11-21T18:51:31Z</dcterms:modified>
</cp:coreProperties>
</file>