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264275" cy="6443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821" y="1054554"/>
            <a:ext cx="5324634" cy="2243349"/>
          </a:xfrm>
        </p:spPr>
        <p:txBody>
          <a:bodyPr anchor="b"/>
          <a:lstStyle>
            <a:lvl1pPr algn="ctr">
              <a:defRPr sz="411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035" y="3384415"/>
            <a:ext cx="4698206" cy="1555726"/>
          </a:xfrm>
        </p:spPr>
        <p:txBody>
          <a:bodyPr/>
          <a:lstStyle>
            <a:lvl1pPr marL="0" indent="0" algn="ctr">
              <a:buNone/>
              <a:defRPr sz="1644"/>
            </a:lvl1pPr>
            <a:lvl2pPr marL="313228" indent="0" algn="ctr">
              <a:buNone/>
              <a:defRPr sz="1370"/>
            </a:lvl2pPr>
            <a:lvl3pPr marL="626455" indent="0" algn="ctr">
              <a:buNone/>
              <a:defRPr sz="1233"/>
            </a:lvl3pPr>
            <a:lvl4pPr marL="939683" indent="0" algn="ctr">
              <a:buNone/>
              <a:defRPr sz="1096"/>
            </a:lvl4pPr>
            <a:lvl5pPr marL="1252911" indent="0" algn="ctr">
              <a:buNone/>
              <a:defRPr sz="1096"/>
            </a:lvl5pPr>
            <a:lvl6pPr marL="1566139" indent="0" algn="ctr">
              <a:buNone/>
              <a:defRPr sz="1096"/>
            </a:lvl6pPr>
            <a:lvl7pPr marL="1879366" indent="0" algn="ctr">
              <a:buNone/>
              <a:defRPr sz="1096"/>
            </a:lvl7pPr>
            <a:lvl8pPr marL="2192594" indent="0" algn="ctr">
              <a:buNone/>
              <a:defRPr sz="1096"/>
            </a:lvl8pPr>
            <a:lvl9pPr marL="2505822" indent="0" algn="ctr">
              <a:buNone/>
              <a:defRPr sz="1096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32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52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872" y="343065"/>
            <a:ext cx="1350734" cy="546070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0669" y="343065"/>
            <a:ext cx="3973899" cy="54607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07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388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07" y="1606443"/>
            <a:ext cx="5402937" cy="2680384"/>
          </a:xfrm>
        </p:spPr>
        <p:txBody>
          <a:bodyPr anchor="b"/>
          <a:lstStyle>
            <a:lvl1pPr>
              <a:defRPr sz="411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407" y="4312185"/>
            <a:ext cx="5402937" cy="1409551"/>
          </a:xfrm>
        </p:spPr>
        <p:txBody>
          <a:bodyPr/>
          <a:lstStyle>
            <a:lvl1pPr marL="0" indent="0">
              <a:buNone/>
              <a:defRPr sz="1644">
                <a:solidFill>
                  <a:schemeClr val="tx1"/>
                </a:solidFill>
              </a:defRPr>
            </a:lvl1pPr>
            <a:lvl2pPr marL="313228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2pPr>
            <a:lvl3pPr marL="626455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3pPr>
            <a:lvl4pPr marL="939683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4pPr>
            <a:lvl5pPr marL="1252911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5pPr>
            <a:lvl6pPr marL="1566139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6pPr>
            <a:lvl7pPr marL="187936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7pPr>
            <a:lvl8pPr marL="2192594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8pPr>
            <a:lvl9pPr marL="2505822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764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669" y="1715327"/>
            <a:ext cx="2662317" cy="408844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1289" y="1715327"/>
            <a:ext cx="2662317" cy="408844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2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343067"/>
            <a:ext cx="5402937" cy="12454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485" y="1579593"/>
            <a:ext cx="2650082" cy="774134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228" indent="0">
              <a:buNone/>
              <a:defRPr sz="1370" b="1"/>
            </a:lvl2pPr>
            <a:lvl3pPr marL="626455" indent="0">
              <a:buNone/>
              <a:defRPr sz="1233" b="1"/>
            </a:lvl3pPr>
            <a:lvl4pPr marL="939683" indent="0">
              <a:buNone/>
              <a:defRPr sz="1096" b="1"/>
            </a:lvl4pPr>
            <a:lvl5pPr marL="1252911" indent="0">
              <a:buNone/>
              <a:defRPr sz="1096" b="1"/>
            </a:lvl5pPr>
            <a:lvl6pPr marL="1566139" indent="0">
              <a:buNone/>
              <a:defRPr sz="1096" b="1"/>
            </a:lvl6pPr>
            <a:lvl7pPr marL="1879366" indent="0">
              <a:buNone/>
              <a:defRPr sz="1096" b="1"/>
            </a:lvl7pPr>
            <a:lvl8pPr marL="2192594" indent="0">
              <a:buNone/>
              <a:defRPr sz="1096" b="1"/>
            </a:lvl8pPr>
            <a:lvl9pPr marL="2505822" indent="0">
              <a:buNone/>
              <a:defRPr sz="109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485" y="2353727"/>
            <a:ext cx="2650082" cy="34619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1289" y="1579593"/>
            <a:ext cx="2663133" cy="774134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228" indent="0">
              <a:buNone/>
              <a:defRPr sz="1370" b="1"/>
            </a:lvl2pPr>
            <a:lvl3pPr marL="626455" indent="0">
              <a:buNone/>
              <a:defRPr sz="1233" b="1"/>
            </a:lvl3pPr>
            <a:lvl4pPr marL="939683" indent="0">
              <a:buNone/>
              <a:defRPr sz="1096" b="1"/>
            </a:lvl4pPr>
            <a:lvl5pPr marL="1252911" indent="0">
              <a:buNone/>
              <a:defRPr sz="1096" b="1"/>
            </a:lvl5pPr>
            <a:lvl6pPr marL="1566139" indent="0">
              <a:buNone/>
              <a:defRPr sz="1096" b="1"/>
            </a:lvl6pPr>
            <a:lvl7pPr marL="1879366" indent="0">
              <a:buNone/>
              <a:defRPr sz="1096" b="1"/>
            </a:lvl7pPr>
            <a:lvl8pPr marL="2192594" indent="0">
              <a:buNone/>
              <a:defRPr sz="1096" b="1"/>
            </a:lvl8pPr>
            <a:lvl9pPr marL="2505822" indent="0">
              <a:buNone/>
              <a:defRPr sz="109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71289" y="2353727"/>
            <a:ext cx="2663133" cy="34619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41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0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718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429578"/>
            <a:ext cx="2020392" cy="1503521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133" y="927770"/>
            <a:ext cx="3171289" cy="4579177"/>
          </a:xfrm>
        </p:spPr>
        <p:txBody>
          <a:bodyPr/>
          <a:lstStyle>
            <a:lvl1pPr>
              <a:defRPr sz="2192"/>
            </a:lvl1pPr>
            <a:lvl2pPr>
              <a:defRPr sz="1918"/>
            </a:lvl2pPr>
            <a:lvl3pPr>
              <a:defRPr sz="1644"/>
            </a:lvl3pPr>
            <a:lvl4pPr>
              <a:defRPr sz="1370"/>
            </a:lvl4pPr>
            <a:lvl5pPr>
              <a:defRPr sz="1370"/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485" y="1933099"/>
            <a:ext cx="2020392" cy="3581305"/>
          </a:xfrm>
        </p:spPr>
        <p:txBody>
          <a:bodyPr/>
          <a:lstStyle>
            <a:lvl1pPr marL="0" indent="0">
              <a:buNone/>
              <a:defRPr sz="1096"/>
            </a:lvl1pPr>
            <a:lvl2pPr marL="313228" indent="0">
              <a:buNone/>
              <a:defRPr sz="959"/>
            </a:lvl2pPr>
            <a:lvl3pPr marL="626455" indent="0">
              <a:buNone/>
              <a:defRPr sz="822"/>
            </a:lvl3pPr>
            <a:lvl4pPr marL="939683" indent="0">
              <a:buNone/>
              <a:defRPr sz="685"/>
            </a:lvl4pPr>
            <a:lvl5pPr marL="1252911" indent="0">
              <a:buNone/>
              <a:defRPr sz="685"/>
            </a:lvl5pPr>
            <a:lvl6pPr marL="1566139" indent="0">
              <a:buNone/>
              <a:defRPr sz="685"/>
            </a:lvl6pPr>
            <a:lvl7pPr marL="1879366" indent="0">
              <a:buNone/>
              <a:defRPr sz="685"/>
            </a:lvl7pPr>
            <a:lvl8pPr marL="2192594" indent="0">
              <a:buNone/>
              <a:defRPr sz="685"/>
            </a:lvl8pPr>
            <a:lvl9pPr marL="2505822" indent="0">
              <a:buNone/>
              <a:defRPr sz="68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89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429578"/>
            <a:ext cx="2020392" cy="1503521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63133" y="927770"/>
            <a:ext cx="3171289" cy="4579177"/>
          </a:xfrm>
        </p:spPr>
        <p:txBody>
          <a:bodyPr anchor="t"/>
          <a:lstStyle>
            <a:lvl1pPr marL="0" indent="0">
              <a:buNone/>
              <a:defRPr sz="2192"/>
            </a:lvl1pPr>
            <a:lvl2pPr marL="313228" indent="0">
              <a:buNone/>
              <a:defRPr sz="1918"/>
            </a:lvl2pPr>
            <a:lvl3pPr marL="626455" indent="0">
              <a:buNone/>
              <a:defRPr sz="1644"/>
            </a:lvl3pPr>
            <a:lvl4pPr marL="939683" indent="0">
              <a:buNone/>
              <a:defRPr sz="1370"/>
            </a:lvl4pPr>
            <a:lvl5pPr marL="1252911" indent="0">
              <a:buNone/>
              <a:defRPr sz="1370"/>
            </a:lvl5pPr>
            <a:lvl6pPr marL="1566139" indent="0">
              <a:buNone/>
              <a:defRPr sz="1370"/>
            </a:lvl6pPr>
            <a:lvl7pPr marL="1879366" indent="0">
              <a:buNone/>
              <a:defRPr sz="1370"/>
            </a:lvl7pPr>
            <a:lvl8pPr marL="2192594" indent="0">
              <a:buNone/>
              <a:defRPr sz="1370"/>
            </a:lvl8pPr>
            <a:lvl9pPr marL="2505822" indent="0">
              <a:buNone/>
              <a:defRPr sz="137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485" y="1933099"/>
            <a:ext cx="2020392" cy="3581305"/>
          </a:xfrm>
        </p:spPr>
        <p:txBody>
          <a:bodyPr/>
          <a:lstStyle>
            <a:lvl1pPr marL="0" indent="0">
              <a:buNone/>
              <a:defRPr sz="1096"/>
            </a:lvl1pPr>
            <a:lvl2pPr marL="313228" indent="0">
              <a:buNone/>
              <a:defRPr sz="959"/>
            </a:lvl2pPr>
            <a:lvl3pPr marL="626455" indent="0">
              <a:buNone/>
              <a:defRPr sz="822"/>
            </a:lvl3pPr>
            <a:lvl4pPr marL="939683" indent="0">
              <a:buNone/>
              <a:defRPr sz="685"/>
            </a:lvl4pPr>
            <a:lvl5pPr marL="1252911" indent="0">
              <a:buNone/>
              <a:defRPr sz="685"/>
            </a:lvl5pPr>
            <a:lvl6pPr marL="1566139" indent="0">
              <a:buNone/>
              <a:defRPr sz="685"/>
            </a:lvl6pPr>
            <a:lvl7pPr marL="1879366" indent="0">
              <a:buNone/>
              <a:defRPr sz="685"/>
            </a:lvl7pPr>
            <a:lvl8pPr marL="2192594" indent="0">
              <a:buNone/>
              <a:defRPr sz="685"/>
            </a:lvl8pPr>
            <a:lvl9pPr marL="2505822" indent="0">
              <a:buNone/>
              <a:defRPr sz="68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319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669" y="343067"/>
            <a:ext cx="5402937" cy="1245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669" y="1715327"/>
            <a:ext cx="5402937" cy="4088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0669" y="5972323"/>
            <a:ext cx="1409462" cy="343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5041" y="5972323"/>
            <a:ext cx="2114193" cy="343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24144" y="5972323"/>
            <a:ext cx="1409462" cy="343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263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26455" rtl="0" eaLnBrk="1" latinLnBrk="0" hangingPunct="1">
        <a:lnSpc>
          <a:spcPct val="90000"/>
        </a:lnSpc>
        <a:spcBef>
          <a:spcPct val="0"/>
        </a:spcBef>
        <a:buNone/>
        <a:defRPr sz="30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4" indent="-156614" algn="l" defTabSz="626455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1pPr>
      <a:lvl2pPr marL="469842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783069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96297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409525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722752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2035980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349208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662436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1pPr>
      <a:lvl2pPr marL="313228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626455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3pPr>
      <a:lvl4pPr marL="939683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252911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566139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1879366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192594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505822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6D66290-C1B5-4E67-A344-0ABF9EDD4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7" r="1991"/>
          <a:stretch/>
        </p:blipFill>
        <p:spPr>
          <a:xfrm>
            <a:off x="267738" y="1304943"/>
            <a:ext cx="5907594" cy="4347892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F15C24C-9E19-4FC3-BB15-94166336F30E}"/>
              </a:ext>
            </a:extLst>
          </p:cNvPr>
          <p:cNvSpPr/>
          <p:nvPr/>
        </p:nvSpPr>
        <p:spPr>
          <a:xfrm>
            <a:off x="267738" y="1132358"/>
            <a:ext cx="5728795" cy="4586704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Button">
              <a:avLst/>
            </a:prstTxWarp>
            <a:spAutoFit/>
            <a:scene3d>
              <a:camera prst="orthographicFront">
                <a:rot lat="0" lon="0" rev="0"/>
              </a:camera>
              <a:lightRig rig="sunrise" dir="t">
                <a:rot lat="0" lon="0" rev="5400000"/>
              </a:lightRig>
            </a:scene3d>
            <a:sp3d extrusionH="254000" contourW="6350" prstMaterial="metal">
              <a:bevelT w="133350" h="88900" prst="angle"/>
              <a:bevelB w="127000" h="152400"/>
              <a:extrusionClr>
                <a:schemeClr val="accent1">
                  <a:lumMod val="75000"/>
                </a:schemeClr>
              </a:extrusionClr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ln/>
                <a:solidFill>
                  <a:schemeClr val="accent1"/>
                </a:solidFill>
              </a:rPr>
              <a:t>Ciencia e</a:t>
            </a:r>
          </a:p>
          <a:p>
            <a:pPr algn="ctr"/>
            <a:endParaRPr lang="es-ES" sz="5400" b="1" dirty="0">
              <a:ln/>
              <a:solidFill>
                <a:schemeClr val="accent1"/>
              </a:solidFill>
            </a:endParaRPr>
          </a:p>
          <a:p>
            <a:pPr algn="ctr"/>
            <a:r>
              <a:rPr lang="es-ES" sz="5400" b="1" dirty="0">
                <a:ln/>
                <a:solidFill>
                  <a:schemeClr val="accent1"/>
                </a:solidFill>
              </a:rPr>
              <a:t> ingeniería</a:t>
            </a:r>
          </a:p>
        </p:txBody>
      </p:sp>
    </p:spTree>
    <p:extLst>
      <p:ext uri="{BB962C8B-B14F-4D97-AF65-F5344CB8AC3E}">
        <p14:creationId xmlns:p14="http://schemas.microsoft.com/office/powerpoint/2010/main" val="68265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4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Erika Schwab</dc:creator>
  <cp:lastModifiedBy>Erika Schwab</cp:lastModifiedBy>
  <cp:revision>1</cp:revision>
  <dcterms:created xsi:type="dcterms:W3CDTF">2021-11-21T15:41:52Z</dcterms:created>
  <dcterms:modified xsi:type="dcterms:W3CDTF">2021-11-21T17:17:04Z</dcterms:modified>
</cp:coreProperties>
</file>