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B1A17-53DF-4838-BC3D-516D0F940C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F6A4F1-5D99-4B36-BB70-B0E90C010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AE2C1-C172-4728-A380-5E4D59A319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22FAE7-8FDB-40F1-AFBD-65BC0E1D18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792377-9D03-4EBA-B517-F2AEF6D0CD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79B46-30BE-41D1-8E2E-333194A3B5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AFD0E7-E2AC-4AC5-916B-96ECDFAE1C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B2B0B3-4956-4EB1-901D-E5348CC569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53AF58-E650-497F-BD5D-3D71EE781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A44C77-6B79-46FA-B26A-7775A1FD84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F86D78-915C-4481-94EB-CBA4D2E2B6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0C114-67A4-4396-9DC9-CA6827AD78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04C06F-7C21-4A34-A2B3-0591DFC18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F6392-890E-44B2-A3C5-8C4FD2924B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4534F8-4E95-4036-972E-F8793A8101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B2A7B1-1FDD-43FA-8E39-CEE20B1279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221060-041C-4831-B099-DA7769A8AE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3BDC03-1216-4E60-B925-BE5D1EB94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DCA084-C2E7-4050-B23A-74DC259398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31B846-4602-40A6-8000-BE837896D2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51CE3-1486-4DFA-94F4-B7DC442F3A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DCFE1-BA1A-4FE3-A035-D1C79CE9F3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18E64D-A023-4D2C-9DB2-B1826A187A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BE80B9-9922-4083-9694-AA7F1235FA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17B8A3-79F9-42BB-897A-A6C9699A6162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59CB73-E0FF-4A70-B7DD-A91395D82A2E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"/>
          <p:cNvSpPr/>
          <p:nvPr/>
        </p:nvSpPr>
        <p:spPr>
          <a:xfrm>
            <a:off x="194760" y="44640"/>
            <a:ext cx="5924880" cy="1223280"/>
          </a:xfrm>
          <a:prstGeom prst="rect">
            <a:avLst/>
          </a:prstGeom>
          <a:noFill/>
          <a:ln>
            <a:solidFill>
              <a:srgbClr val="80808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Organigramme : Document 1"/>
          <p:cNvSpPr/>
          <p:nvPr/>
        </p:nvSpPr>
        <p:spPr>
          <a:xfrm>
            <a:off x="681840" y="1944000"/>
            <a:ext cx="2042280" cy="1378800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7375e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Créations masques 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HYDRO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2" name="ZoneTexte 1"/>
          <p:cNvSpPr/>
          <p:nvPr/>
        </p:nvSpPr>
        <p:spPr>
          <a:xfrm>
            <a:off x="288000" y="1764000"/>
            <a:ext cx="3243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Organigramme : Document 2"/>
          <p:cNvSpPr/>
          <p:nvPr/>
        </p:nvSpPr>
        <p:spPr>
          <a:xfrm>
            <a:off x="837000" y="4200480"/>
            <a:ext cx="2042280" cy="1378800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7375e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Créations masques HYDRO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4" name="ZoneTexte 2"/>
          <p:cNvSpPr/>
          <p:nvPr/>
        </p:nvSpPr>
        <p:spPr>
          <a:xfrm>
            <a:off x="298440" y="4136040"/>
            <a:ext cx="3243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Connecteur droit avec flèche 1"/>
          <p:cNvSpPr/>
          <p:nvPr/>
        </p:nvSpPr>
        <p:spPr>
          <a:xfrm flipH="1">
            <a:off x="1799280" y="3132000"/>
            <a:ext cx="179280" cy="10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ZoneTexte 3"/>
          <p:cNvSpPr/>
          <p:nvPr/>
        </p:nvSpPr>
        <p:spPr>
          <a:xfrm>
            <a:off x="227520" y="3418560"/>
            <a:ext cx="12996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solidFill>
                  <a:srgbClr val="d99694"/>
                </a:solidFill>
                <a:latin typeface="Calibri"/>
                <a:ea typeface="DejaVu Sans"/>
              </a:rPr>
              <a:t>Dalle LIDAR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27" name="Cylindre 1"/>
          <p:cNvSpPr/>
          <p:nvPr/>
        </p:nvSpPr>
        <p:spPr>
          <a:xfrm>
            <a:off x="1080000" y="213480"/>
            <a:ext cx="899640" cy="866160"/>
          </a:xfrm>
          <a:prstGeom prst="can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50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953735"/>
                </a:solidFill>
                <a:latin typeface="Calibri"/>
                <a:ea typeface="DejaVu Sans"/>
              </a:rPr>
              <a:t>Dalles LIDAR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" name="Rectangle 2"/>
          <p:cNvSpPr/>
          <p:nvPr/>
        </p:nvSpPr>
        <p:spPr>
          <a:xfrm>
            <a:off x="180000" y="1451160"/>
            <a:ext cx="3656160" cy="2328480"/>
          </a:xfrm>
          <a:prstGeom prst="rect">
            <a:avLst/>
          </a:prstGeom>
          <a:noFill/>
          <a:ln>
            <a:solidFill>
              <a:srgbClr val="d9969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ZoneTexte 4"/>
          <p:cNvSpPr/>
          <p:nvPr/>
        </p:nvSpPr>
        <p:spPr>
          <a:xfrm>
            <a:off x="3523680" y="51840"/>
            <a:ext cx="195192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solidFill>
                  <a:srgbClr val="808080"/>
                </a:solidFill>
                <a:latin typeface="Calibri"/>
                <a:ea typeface="DejaVu Sans"/>
              </a:rPr>
              <a:t>Données ENTREES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30" name="Cylindre 2"/>
          <p:cNvSpPr/>
          <p:nvPr/>
        </p:nvSpPr>
        <p:spPr>
          <a:xfrm>
            <a:off x="2376000" y="182880"/>
            <a:ext cx="790560" cy="862920"/>
          </a:xfrm>
          <a:prstGeom prst="can">
            <a:avLst>
              <a:gd name="adj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7375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BD IGN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1" name="Connecteur en arc 1"/>
          <p:cNvSpPr/>
          <p:nvPr/>
        </p:nvSpPr>
        <p:spPr>
          <a:xfrm flipH="1">
            <a:off x="2699280" y="870120"/>
            <a:ext cx="430560" cy="3364560"/>
          </a:xfrm>
          <a:prstGeom prst="curvedConnector4">
            <a:avLst>
              <a:gd name="adj1" fmla="val -23286"/>
              <a:gd name="adj2" fmla="val 68061"/>
            </a:avLst>
          </a:prstGeom>
          <a:noFill/>
          <a:ln w="28575">
            <a:solidFill>
              <a:srgbClr val="1f497d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onnecteur droit avec flèche 2"/>
          <p:cNvSpPr/>
          <p:nvPr/>
        </p:nvSpPr>
        <p:spPr>
          <a:xfrm>
            <a:off x="1510560" y="1148760"/>
            <a:ext cx="48600" cy="79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Organigramme : Document 3"/>
          <p:cNvSpPr/>
          <p:nvPr/>
        </p:nvSpPr>
        <p:spPr>
          <a:xfrm>
            <a:off x="4368960" y="1946160"/>
            <a:ext cx="2042280" cy="1378800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7375e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Grand cours d’eau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4" name="ZoneTexte 5"/>
          <p:cNvSpPr/>
          <p:nvPr/>
        </p:nvSpPr>
        <p:spPr>
          <a:xfrm>
            <a:off x="4285800" y="1420920"/>
            <a:ext cx="5544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3.A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5" name="ZoneTexte 6"/>
          <p:cNvSpPr/>
          <p:nvPr/>
        </p:nvSpPr>
        <p:spPr>
          <a:xfrm>
            <a:off x="3420000" y="599040"/>
            <a:ext cx="2356560" cy="454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Surfaces hydrographiques</a:t>
            </a:r>
            <a:endParaRPr b="0" lang="fr-F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Tronçons hydrographiques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6" name="Connecteur droit avec flèche 3"/>
          <p:cNvSpPr/>
          <p:nvPr/>
        </p:nvSpPr>
        <p:spPr>
          <a:xfrm flipH="1">
            <a:off x="1558800" y="1046520"/>
            <a:ext cx="1139760" cy="89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Organigramme : Document 4"/>
          <p:cNvSpPr/>
          <p:nvPr/>
        </p:nvSpPr>
        <p:spPr>
          <a:xfrm>
            <a:off x="4319640" y="4892400"/>
            <a:ext cx="2042280" cy="1378800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7375e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Surface plane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8" name="ZoneTexte 7"/>
          <p:cNvSpPr/>
          <p:nvPr/>
        </p:nvSpPr>
        <p:spPr>
          <a:xfrm>
            <a:off x="4299120" y="4369680"/>
            <a:ext cx="182088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3.B en attente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" name="Rectangle 3"/>
          <p:cNvSpPr/>
          <p:nvPr/>
        </p:nvSpPr>
        <p:spPr>
          <a:xfrm>
            <a:off x="4148640" y="1355760"/>
            <a:ext cx="4884120" cy="2228400"/>
          </a:xfrm>
          <a:prstGeom prst="rect">
            <a:avLst/>
          </a:prstGeom>
          <a:noFill/>
          <a:ln>
            <a:solidFill>
              <a:srgbClr val="558ed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ZoneTexte 8"/>
          <p:cNvSpPr/>
          <p:nvPr/>
        </p:nvSpPr>
        <p:spPr>
          <a:xfrm>
            <a:off x="6464880" y="3240000"/>
            <a:ext cx="249444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solidFill>
                  <a:srgbClr val="558ed5"/>
                </a:solidFill>
                <a:latin typeface="Calibri"/>
                <a:ea typeface="DejaVu Sans"/>
              </a:rPr>
              <a:t>Tronçon hydrographique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41" name="ZoneTexte 10"/>
          <p:cNvSpPr/>
          <p:nvPr/>
        </p:nvSpPr>
        <p:spPr>
          <a:xfrm>
            <a:off x="229680" y="5652000"/>
            <a:ext cx="3764880" cy="699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Suppression ZICAD/ZIPVA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Suppression aire &gt; 1000 m²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Suppression hors BDUnis SAUF aire &gt; 1000 m² 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Suppression cours d’eau &lt; 5m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42" name="Rectangle 4"/>
          <p:cNvSpPr/>
          <p:nvPr/>
        </p:nvSpPr>
        <p:spPr>
          <a:xfrm>
            <a:off x="171360" y="3998520"/>
            <a:ext cx="3823200" cy="2669760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ZoneTexte 12"/>
          <p:cNvSpPr/>
          <p:nvPr/>
        </p:nvSpPr>
        <p:spPr>
          <a:xfrm>
            <a:off x="2625480" y="6335280"/>
            <a:ext cx="13698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solidFill>
                  <a:srgbClr val="17375e"/>
                </a:solidFill>
                <a:latin typeface="Calibri"/>
                <a:ea typeface="DejaVu Sans"/>
              </a:rPr>
              <a:t>Entité Hydro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44" name="Rectangle 5"/>
          <p:cNvSpPr/>
          <p:nvPr/>
        </p:nvSpPr>
        <p:spPr>
          <a:xfrm>
            <a:off x="4140000" y="4293000"/>
            <a:ext cx="2519280" cy="2375280"/>
          </a:xfrm>
          <a:prstGeom prst="rect">
            <a:avLst/>
          </a:prstGeom>
          <a:noFill/>
          <a:ln>
            <a:solidFill>
              <a:srgbClr val="558ed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ZoneTexte 14"/>
          <p:cNvSpPr/>
          <p:nvPr/>
        </p:nvSpPr>
        <p:spPr>
          <a:xfrm>
            <a:off x="4237200" y="6335640"/>
            <a:ext cx="247932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solidFill>
                  <a:srgbClr val="558ed5"/>
                </a:solidFill>
                <a:latin typeface="Calibri"/>
                <a:ea typeface="DejaVu Sans"/>
              </a:rPr>
              <a:t>Surface hydrographique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46" name="ZoneTexte 15"/>
          <p:cNvSpPr/>
          <p:nvPr/>
        </p:nvSpPr>
        <p:spPr>
          <a:xfrm>
            <a:off x="6627240" y="1463760"/>
            <a:ext cx="2314800" cy="193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Plusieurs étapes : </a:t>
            </a:r>
            <a:endParaRPr b="0" lang="fr-FR" sz="1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Squelettes hydrographiques 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par entités hydrographiques </a:t>
            </a:r>
            <a:endParaRPr b="0" lang="fr-FR" sz="1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Appariement 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des points « SOL » à chaque N points de chaque squelette</a:t>
            </a:r>
            <a:endParaRPr b="0" lang="fr-FR" sz="1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Traitement Z 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de chaque squelette (régression linéaire ou aplanissement)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147" name="Connecteur en arc 2"/>
          <p:cNvSpPr/>
          <p:nvPr/>
        </p:nvSpPr>
        <p:spPr>
          <a:xfrm flipV="1">
            <a:off x="2880000" y="2711160"/>
            <a:ext cx="1488240" cy="1967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8" name="Connecteur en arc 4"/>
          <p:cNvSpPr/>
          <p:nvPr/>
        </p:nvSpPr>
        <p:spPr>
          <a:xfrm rot="20360400">
            <a:off x="3025080" y="4651920"/>
            <a:ext cx="1157760" cy="982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9" name="Organigramme : Document 5"/>
          <p:cNvSpPr/>
          <p:nvPr/>
        </p:nvSpPr>
        <p:spPr>
          <a:xfrm>
            <a:off x="6988680" y="3789000"/>
            <a:ext cx="2042280" cy="13788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LIDAR 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Points virtuels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0" name="ZoneTexte 18"/>
          <p:cNvSpPr/>
          <p:nvPr/>
        </p:nvSpPr>
        <p:spPr>
          <a:xfrm>
            <a:off x="6801480" y="3836520"/>
            <a:ext cx="3243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Rectangle 6"/>
          <p:cNvSpPr/>
          <p:nvPr/>
        </p:nvSpPr>
        <p:spPr>
          <a:xfrm>
            <a:off x="6732000" y="3717000"/>
            <a:ext cx="2372760" cy="3070800"/>
          </a:xfrm>
          <a:prstGeom prst="rect">
            <a:avLst/>
          </a:prstGeom>
          <a:noFill/>
          <a:ln>
            <a:solidFill>
              <a:srgbClr val="d9969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ZoneTexte 21"/>
          <p:cNvSpPr/>
          <p:nvPr/>
        </p:nvSpPr>
        <p:spPr>
          <a:xfrm>
            <a:off x="7811280" y="6485400"/>
            <a:ext cx="12996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500" spc="-1" strike="noStrike">
                <a:solidFill>
                  <a:srgbClr val="d99694"/>
                </a:solidFill>
                <a:latin typeface="Calibri"/>
                <a:ea typeface="DejaVu Sans"/>
              </a:rPr>
              <a:t>Dalle LIDAR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53" name="Connecteur droit avec flèche 4"/>
          <p:cNvSpPr/>
          <p:nvPr/>
        </p:nvSpPr>
        <p:spPr>
          <a:xfrm>
            <a:off x="5529960" y="3132000"/>
            <a:ext cx="1426320" cy="17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onnecteur droit avec flèche 5"/>
          <p:cNvSpPr/>
          <p:nvPr/>
        </p:nvSpPr>
        <p:spPr>
          <a:xfrm flipV="1">
            <a:off x="6411960" y="4859280"/>
            <a:ext cx="544320" cy="55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ZoneTexte 15"/>
          <p:cNvSpPr/>
          <p:nvPr/>
        </p:nvSpPr>
        <p:spPr>
          <a:xfrm>
            <a:off x="6789960" y="5121360"/>
            <a:ext cx="2314800" cy="142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Plusieurs étapes : </a:t>
            </a:r>
            <a:endParaRPr b="0" lang="fr-FR" sz="1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Grille régulière 2D 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par entités hydrographiques</a:t>
            </a:r>
            <a:endParaRPr b="0" lang="fr-FR" sz="1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Grille régulière 3D 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par entités hydrographiques à partir du modèle calculé (étape 3)</a:t>
            </a:r>
            <a:endParaRPr b="0" lang="fr-FR" sz="1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Enregistrer</a:t>
            </a: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à la dalle</a:t>
            </a:r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rme libre 101"/>
          <p:cNvSpPr/>
          <p:nvPr/>
        </p:nvSpPr>
        <p:spPr>
          <a:xfrm>
            <a:off x="5933160" y="914400"/>
            <a:ext cx="771840" cy="1013760"/>
          </a:xfrm>
          <a:custGeom>
            <a:avLst/>
            <a:gdLst/>
            <a:ahLst/>
            <a:rect l="l" t="t" r="r" b="b"/>
            <a:pathLst>
              <a:path w="864296" h="1014608">
                <a:moveTo>
                  <a:pt x="0" y="75156"/>
                </a:moveTo>
                <a:lnTo>
                  <a:pt x="0" y="75156"/>
                </a:lnTo>
                <a:cubicBezTo>
                  <a:pt x="45929" y="70981"/>
                  <a:pt x="92131" y="69152"/>
                  <a:pt x="137786" y="62630"/>
                </a:cubicBezTo>
                <a:cubicBezTo>
                  <a:pt x="150857" y="60763"/>
                  <a:pt x="162555" y="53306"/>
                  <a:pt x="175364" y="50104"/>
                </a:cubicBezTo>
                <a:cubicBezTo>
                  <a:pt x="282818" y="23240"/>
                  <a:pt x="252517" y="25052"/>
                  <a:pt x="313150" y="25052"/>
                </a:cubicBezTo>
                <a:lnTo>
                  <a:pt x="501041" y="0"/>
                </a:lnTo>
                <a:lnTo>
                  <a:pt x="688931" y="200417"/>
                </a:lnTo>
                <a:lnTo>
                  <a:pt x="839243" y="400833"/>
                </a:lnTo>
                <a:lnTo>
                  <a:pt x="826717" y="613775"/>
                </a:lnTo>
                <a:lnTo>
                  <a:pt x="814191" y="713984"/>
                </a:lnTo>
                <a:lnTo>
                  <a:pt x="864296" y="889348"/>
                </a:lnTo>
                <a:lnTo>
                  <a:pt x="826717" y="989556"/>
                </a:lnTo>
                <a:lnTo>
                  <a:pt x="638827" y="1014608"/>
                </a:lnTo>
                <a:lnTo>
                  <a:pt x="438411" y="776614"/>
                </a:lnTo>
                <a:lnTo>
                  <a:pt x="526093" y="526093"/>
                </a:lnTo>
                <a:lnTo>
                  <a:pt x="275572" y="338203"/>
                </a:lnTo>
                <a:lnTo>
                  <a:pt x="0" y="7515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object 2"/>
          <p:cNvGrpSpPr/>
          <p:nvPr/>
        </p:nvGrpSpPr>
        <p:grpSpPr>
          <a:xfrm>
            <a:off x="243720" y="1110240"/>
            <a:ext cx="1227240" cy="1482480"/>
            <a:chOff x="243720" y="1110240"/>
            <a:chExt cx="1227240" cy="1482480"/>
          </a:xfrm>
        </p:grpSpPr>
        <p:sp>
          <p:nvSpPr>
            <p:cNvPr id="158" name="object 3"/>
            <p:cNvSpPr/>
            <p:nvPr/>
          </p:nvSpPr>
          <p:spPr>
            <a:xfrm>
              <a:off x="243720" y="1110240"/>
              <a:ext cx="1227240" cy="1482480"/>
            </a:xfrm>
            <a:custGeom>
              <a:avLst/>
              <a:gdLst/>
              <a:ahLst/>
              <a:rect l="l" t="t" r="r" b="b"/>
              <a:pathLst>
                <a:path w="1038225" h="1483360">
                  <a:moveTo>
                    <a:pt x="1037958" y="0"/>
                  </a:moveTo>
                  <a:lnTo>
                    <a:pt x="518972" y="519048"/>
                  </a:lnTo>
                  <a:lnTo>
                    <a:pt x="0" y="0"/>
                  </a:lnTo>
                  <a:lnTo>
                    <a:pt x="0" y="963802"/>
                  </a:lnTo>
                  <a:lnTo>
                    <a:pt x="518972" y="1482852"/>
                  </a:lnTo>
                  <a:lnTo>
                    <a:pt x="1037958" y="963802"/>
                  </a:lnTo>
                  <a:lnTo>
                    <a:pt x="1037958" y="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object 4"/>
            <p:cNvSpPr/>
            <p:nvPr/>
          </p:nvSpPr>
          <p:spPr>
            <a:xfrm>
              <a:off x="243720" y="1110240"/>
              <a:ext cx="1227240" cy="1482480"/>
            </a:xfrm>
            <a:custGeom>
              <a:avLst/>
              <a:gdLst/>
              <a:ahLst/>
              <a:rect l="l" t="t" r="r" b="b"/>
              <a:pathLst>
                <a:path w="1038225" h="1483360">
                  <a:moveTo>
                    <a:pt x="1037958" y="0"/>
                  </a:moveTo>
                  <a:lnTo>
                    <a:pt x="1037958" y="963802"/>
                  </a:lnTo>
                  <a:lnTo>
                    <a:pt x="518972" y="1482852"/>
                  </a:lnTo>
                  <a:lnTo>
                    <a:pt x="0" y="963802"/>
                  </a:lnTo>
                  <a:lnTo>
                    <a:pt x="0" y="0"/>
                  </a:lnTo>
                  <a:lnTo>
                    <a:pt x="518972" y="519048"/>
                  </a:lnTo>
                  <a:lnTo>
                    <a:pt x="1037958" y="0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object 5"/>
          <p:cNvSpPr/>
          <p:nvPr/>
        </p:nvSpPr>
        <p:spPr>
          <a:xfrm>
            <a:off x="99720" y="1717560"/>
            <a:ext cx="13762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 anchor="t">
            <a:spAutoFit/>
          </a:bodyPr>
          <a:p>
            <a:pPr marL="169560" indent="-157320" algn="ctr">
              <a:lnSpc>
                <a:spcPts val="1321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fr-FR" sz="1000" spc="-12" strike="noStrike">
                <a:solidFill>
                  <a:srgbClr val="ffffff"/>
                </a:solidFill>
                <a:latin typeface="Calibri"/>
                <a:ea typeface="DejaVu Sans"/>
              </a:rPr>
              <a:t>Squelette hydrographique</a:t>
            </a:r>
            <a:endParaRPr b="0" lang="fr-FR" sz="1000" spc="-1" strike="noStrike">
              <a:latin typeface="Arial"/>
            </a:endParaRPr>
          </a:p>
        </p:txBody>
      </p:sp>
      <p:grpSp>
        <p:nvGrpSpPr>
          <p:cNvPr id="161" name="object 6"/>
          <p:cNvGrpSpPr/>
          <p:nvPr/>
        </p:nvGrpSpPr>
        <p:grpSpPr>
          <a:xfrm>
            <a:off x="1473840" y="1110240"/>
            <a:ext cx="2918520" cy="963360"/>
            <a:chOff x="1473840" y="1110240"/>
            <a:chExt cx="2918520" cy="963360"/>
          </a:xfrm>
        </p:grpSpPr>
        <p:sp>
          <p:nvSpPr>
            <p:cNvPr id="162" name="object 7"/>
            <p:cNvSpPr/>
            <p:nvPr/>
          </p:nvSpPr>
          <p:spPr>
            <a:xfrm>
              <a:off x="1473840" y="1110240"/>
              <a:ext cx="2918520" cy="963360"/>
            </a:xfrm>
            <a:custGeom>
              <a:avLst/>
              <a:gdLst/>
              <a:ahLst/>
              <a:rect l="l" t="t" r="r" b="b"/>
              <a:pathLst>
                <a:path w="2802254" h="963930">
                  <a:moveTo>
                    <a:pt x="2641472" y="0"/>
                  </a:moveTo>
                  <a:lnTo>
                    <a:pt x="0" y="0"/>
                  </a:lnTo>
                  <a:lnTo>
                    <a:pt x="0" y="963802"/>
                  </a:lnTo>
                  <a:lnTo>
                    <a:pt x="2641472" y="963802"/>
                  </a:lnTo>
                  <a:lnTo>
                    <a:pt x="2692269" y="955617"/>
                  </a:lnTo>
                  <a:lnTo>
                    <a:pt x="2736373" y="932819"/>
                  </a:lnTo>
                  <a:lnTo>
                    <a:pt x="2771144" y="898048"/>
                  </a:lnTo>
                  <a:lnTo>
                    <a:pt x="2793942" y="853944"/>
                  </a:lnTo>
                  <a:lnTo>
                    <a:pt x="2802128" y="803147"/>
                  </a:lnTo>
                  <a:lnTo>
                    <a:pt x="2802128" y="160654"/>
                  </a:lnTo>
                  <a:lnTo>
                    <a:pt x="2793942" y="109906"/>
                  </a:lnTo>
                  <a:lnTo>
                    <a:pt x="2771144" y="65809"/>
                  </a:lnTo>
                  <a:lnTo>
                    <a:pt x="2736373" y="31020"/>
                  </a:lnTo>
                  <a:lnTo>
                    <a:pt x="2692269" y="8198"/>
                  </a:lnTo>
                  <a:lnTo>
                    <a:pt x="2641472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object 8"/>
            <p:cNvSpPr/>
            <p:nvPr/>
          </p:nvSpPr>
          <p:spPr>
            <a:xfrm>
              <a:off x="1473840" y="1110240"/>
              <a:ext cx="2918520" cy="963360"/>
            </a:xfrm>
            <a:custGeom>
              <a:avLst/>
              <a:gdLst/>
              <a:ahLst/>
              <a:rect l="l" t="t" r="r" b="b"/>
              <a:pathLst>
                <a:path w="2802254" h="963930">
                  <a:moveTo>
                    <a:pt x="2802128" y="160654"/>
                  </a:moveTo>
                  <a:lnTo>
                    <a:pt x="2802128" y="803147"/>
                  </a:lnTo>
                  <a:lnTo>
                    <a:pt x="2793942" y="853944"/>
                  </a:lnTo>
                  <a:lnTo>
                    <a:pt x="2771144" y="898048"/>
                  </a:lnTo>
                  <a:lnTo>
                    <a:pt x="2736373" y="932819"/>
                  </a:lnTo>
                  <a:lnTo>
                    <a:pt x="2692269" y="955617"/>
                  </a:lnTo>
                  <a:lnTo>
                    <a:pt x="2641472" y="963802"/>
                  </a:lnTo>
                  <a:lnTo>
                    <a:pt x="0" y="963802"/>
                  </a:lnTo>
                  <a:lnTo>
                    <a:pt x="0" y="0"/>
                  </a:lnTo>
                  <a:lnTo>
                    <a:pt x="2641472" y="0"/>
                  </a:lnTo>
                  <a:lnTo>
                    <a:pt x="2692269" y="8198"/>
                  </a:lnTo>
                  <a:lnTo>
                    <a:pt x="2736373" y="31020"/>
                  </a:lnTo>
                  <a:lnTo>
                    <a:pt x="2771144" y="65809"/>
                  </a:lnTo>
                  <a:lnTo>
                    <a:pt x="2793942" y="109906"/>
                  </a:lnTo>
                  <a:lnTo>
                    <a:pt x="2802128" y="160654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object 9"/>
          <p:cNvSpPr/>
          <p:nvPr/>
        </p:nvSpPr>
        <p:spPr>
          <a:xfrm>
            <a:off x="1532160" y="1151640"/>
            <a:ext cx="26740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400" bIns="0" anchor="t">
            <a:spAutoFit/>
          </a:bodyPr>
          <a:p>
            <a:pPr marL="76320" indent="-69840">
              <a:lnSpc>
                <a:spcPct val="100000"/>
              </a:lnSpc>
              <a:spcBef>
                <a:spcPts val="184"/>
              </a:spcBef>
              <a:buClr>
                <a:srgbClr val="000000"/>
              </a:buClr>
              <a:buSzPct val="90000"/>
              <a:buFont typeface="Symbol" charset="2"/>
              <a:buChar char=""/>
              <a:tabLst>
                <a:tab algn="l" pos="76320"/>
              </a:tabLst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Un squelette hydrographique par entité hydrographique (Masque Hydro)</a:t>
            </a:r>
            <a:endParaRPr b="0" lang="fr-FR" sz="800" spc="-1" strike="noStrike">
              <a:latin typeface="Arial"/>
            </a:endParaRPr>
          </a:p>
        </p:txBody>
      </p:sp>
      <p:grpSp>
        <p:nvGrpSpPr>
          <p:cNvPr id="165" name="object 10"/>
          <p:cNvGrpSpPr/>
          <p:nvPr/>
        </p:nvGrpSpPr>
        <p:grpSpPr>
          <a:xfrm>
            <a:off x="258480" y="2422080"/>
            <a:ext cx="1212480" cy="1661760"/>
            <a:chOff x="258480" y="2422080"/>
            <a:chExt cx="1212480" cy="1661760"/>
          </a:xfrm>
        </p:grpSpPr>
        <p:sp>
          <p:nvSpPr>
            <p:cNvPr id="166" name="object 11"/>
            <p:cNvSpPr/>
            <p:nvPr/>
          </p:nvSpPr>
          <p:spPr>
            <a:xfrm>
              <a:off x="258480" y="2422080"/>
              <a:ext cx="1212480" cy="1661760"/>
            </a:xfrm>
            <a:custGeom>
              <a:avLst/>
              <a:gdLst/>
              <a:ahLst/>
              <a:rect l="l" t="t" r="r" b="b"/>
              <a:pathLst>
                <a:path w="1038225" h="1483360">
                  <a:moveTo>
                    <a:pt x="1037958" y="0"/>
                  </a:moveTo>
                  <a:lnTo>
                    <a:pt x="518972" y="519049"/>
                  </a:lnTo>
                  <a:lnTo>
                    <a:pt x="0" y="0"/>
                  </a:lnTo>
                  <a:lnTo>
                    <a:pt x="0" y="963930"/>
                  </a:lnTo>
                  <a:lnTo>
                    <a:pt x="518972" y="1482852"/>
                  </a:lnTo>
                  <a:lnTo>
                    <a:pt x="1037958" y="963930"/>
                  </a:lnTo>
                  <a:lnTo>
                    <a:pt x="1037958" y="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object 12"/>
            <p:cNvSpPr/>
            <p:nvPr/>
          </p:nvSpPr>
          <p:spPr>
            <a:xfrm>
              <a:off x="258480" y="2422080"/>
              <a:ext cx="1212480" cy="1661760"/>
            </a:xfrm>
            <a:custGeom>
              <a:avLst/>
              <a:gdLst/>
              <a:ahLst/>
              <a:rect l="l" t="t" r="r" b="b"/>
              <a:pathLst>
                <a:path w="1038225" h="1483360">
                  <a:moveTo>
                    <a:pt x="1037958" y="0"/>
                  </a:moveTo>
                  <a:lnTo>
                    <a:pt x="1037958" y="963930"/>
                  </a:lnTo>
                  <a:lnTo>
                    <a:pt x="518972" y="1482852"/>
                  </a:lnTo>
                  <a:lnTo>
                    <a:pt x="0" y="963930"/>
                  </a:lnTo>
                  <a:lnTo>
                    <a:pt x="0" y="0"/>
                  </a:lnTo>
                  <a:lnTo>
                    <a:pt x="518972" y="519049"/>
                  </a:lnTo>
                  <a:lnTo>
                    <a:pt x="1037958" y="0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object 13"/>
          <p:cNvSpPr/>
          <p:nvPr/>
        </p:nvSpPr>
        <p:spPr>
          <a:xfrm>
            <a:off x="267840" y="3138480"/>
            <a:ext cx="119412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fr-FR" sz="1000" spc="-12" strike="noStrike">
                <a:solidFill>
                  <a:srgbClr val="ffffff"/>
                </a:solidFill>
                <a:latin typeface="Calibri"/>
                <a:ea typeface="DejaVu Sans"/>
              </a:rPr>
              <a:t>Appariement</a:t>
            </a:r>
            <a:endParaRPr b="0" lang="fr-FR" sz="1000" spc="-1" strike="noStrike">
              <a:latin typeface="Arial"/>
            </a:endParaRPr>
          </a:p>
        </p:txBody>
      </p:sp>
      <p:grpSp>
        <p:nvGrpSpPr>
          <p:cNvPr id="169" name="object 14"/>
          <p:cNvGrpSpPr/>
          <p:nvPr/>
        </p:nvGrpSpPr>
        <p:grpSpPr>
          <a:xfrm>
            <a:off x="1473840" y="2422440"/>
            <a:ext cx="2918520" cy="1095840"/>
            <a:chOff x="1473840" y="2422440"/>
            <a:chExt cx="2918520" cy="1095840"/>
          </a:xfrm>
        </p:grpSpPr>
        <p:sp>
          <p:nvSpPr>
            <p:cNvPr id="170" name="object 15"/>
            <p:cNvSpPr/>
            <p:nvPr/>
          </p:nvSpPr>
          <p:spPr>
            <a:xfrm>
              <a:off x="1473840" y="2422440"/>
              <a:ext cx="2918520" cy="1095840"/>
            </a:xfrm>
            <a:custGeom>
              <a:avLst/>
              <a:gdLst/>
              <a:ahLst/>
              <a:rect l="l" t="t" r="r" b="b"/>
              <a:pathLst>
                <a:path w="2802254" h="963929">
                  <a:moveTo>
                    <a:pt x="2641472" y="0"/>
                  </a:moveTo>
                  <a:lnTo>
                    <a:pt x="0" y="0"/>
                  </a:lnTo>
                  <a:lnTo>
                    <a:pt x="0" y="963802"/>
                  </a:lnTo>
                  <a:lnTo>
                    <a:pt x="2641472" y="963802"/>
                  </a:lnTo>
                  <a:lnTo>
                    <a:pt x="2692269" y="955604"/>
                  </a:lnTo>
                  <a:lnTo>
                    <a:pt x="2736373" y="932782"/>
                  </a:lnTo>
                  <a:lnTo>
                    <a:pt x="2771144" y="897993"/>
                  </a:lnTo>
                  <a:lnTo>
                    <a:pt x="2793942" y="853896"/>
                  </a:lnTo>
                  <a:lnTo>
                    <a:pt x="2802128" y="803147"/>
                  </a:lnTo>
                  <a:lnTo>
                    <a:pt x="2802128" y="160527"/>
                  </a:lnTo>
                  <a:lnTo>
                    <a:pt x="2793942" y="109793"/>
                  </a:lnTo>
                  <a:lnTo>
                    <a:pt x="2771144" y="65727"/>
                  </a:lnTo>
                  <a:lnTo>
                    <a:pt x="2736373" y="30975"/>
                  </a:lnTo>
                  <a:lnTo>
                    <a:pt x="2692269" y="8184"/>
                  </a:lnTo>
                  <a:lnTo>
                    <a:pt x="2641472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object 16"/>
            <p:cNvSpPr/>
            <p:nvPr/>
          </p:nvSpPr>
          <p:spPr>
            <a:xfrm>
              <a:off x="1473840" y="2422440"/>
              <a:ext cx="2918520" cy="1095840"/>
            </a:xfrm>
            <a:custGeom>
              <a:avLst/>
              <a:gdLst/>
              <a:ahLst/>
              <a:rect l="l" t="t" r="r" b="b"/>
              <a:pathLst>
                <a:path w="2802254" h="963929">
                  <a:moveTo>
                    <a:pt x="2802128" y="160527"/>
                  </a:moveTo>
                  <a:lnTo>
                    <a:pt x="2802128" y="803147"/>
                  </a:lnTo>
                  <a:lnTo>
                    <a:pt x="2793942" y="853896"/>
                  </a:lnTo>
                  <a:lnTo>
                    <a:pt x="2771144" y="897993"/>
                  </a:lnTo>
                  <a:lnTo>
                    <a:pt x="2736373" y="932782"/>
                  </a:lnTo>
                  <a:lnTo>
                    <a:pt x="2692269" y="955604"/>
                  </a:lnTo>
                  <a:lnTo>
                    <a:pt x="2641472" y="963802"/>
                  </a:lnTo>
                  <a:lnTo>
                    <a:pt x="0" y="963802"/>
                  </a:lnTo>
                  <a:lnTo>
                    <a:pt x="0" y="0"/>
                  </a:lnTo>
                  <a:lnTo>
                    <a:pt x="2641472" y="0"/>
                  </a:lnTo>
                  <a:lnTo>
                    <a:pt x="2692269" y="8184"/>
                  </a:lnTo>
                  <a:lnTo>
                    <a:pt x="2736373" y="30975"/>
                  </a:lnTo>
                  <a:lnTo>
                    <a:pt x="2771144" y="65727"/>
                  </a:lnTo>
                  <a:lnTo>
                    <a:pt x="2793942" y="109793"/>
                  </a:lnTo>
                  <a:lnTo>
                    <a:pt x="2802128" y="160527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object 17"/>
          <p:cNvSpPr/>
          <p:nvPr/>
        </p:nvSpPr>
        <p:spPr>
          <a:xfrm>
            <a:off x="1532160" y="2508480"/>
            <a:ext cx="2742840" cy="82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70560" indent="-64800" algn="just">
              <a:lnSpc>
                <a:spcPts val="1100"/>
              </a:lnSpc>
              <a:spcBef>
                <a:spcPts val="215"/>
              </a:spcBef>
              <a:buClr>
                <a:srgbClr val="000000"/>
              </a:buClr>
              <a:buSzPct val="90000"/>
              <a:buFont typeface="Symbol" charset="2"/>
              <a:buChar char=""/>
              <a:tabLst>
                <a:tab algn="l" pos="70560"/>
                <a:tab algn="l" pos="75600"/>
              </a:tabLst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Pour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chaque</a:t>
            </a:r>
            <a:r>
              <a:rPr b="0" lang="fr-FR" sz="9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masque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hydro:</a:t>
            </a:r>
            <a:r>
              <a:rPr b="0" lang="fr-FR" sz="9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associer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un</a:t>
            </a:r>
            <a:r>
              <a:rPr b="0" lang="fr-FR" sz="9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squelette 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hydrograp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hique</a:t>
            </a:r>
            <a:r>
              <a:rPr b="0" lang="fr-FR" sz="900" spc="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unique</a:t>
            </a:r>
            <a:endParaRPr b="0" lang="fr-FR" sz="900" spc="-1" strike="noStrike">
              <a:latin typeface="Arial"/>
            </a:endParaRPr>
          </a:p>
          <a:p>
            <a:pPr marL="70560" indent="-64800" algn="just">
              <a:lnSpc>
                <a:spcPct val="91000"/>
              </a:lnSpc>
              <a:spcBef>
                <a:spcPts val="170"/>
              </a:spcBef>
              <a:buClr>
                <a:srgbClr val="000000"/>
              </a:buClr>
              <a:buSzPct val="90000"/>
              <a:buFont typeface="Symbol" charset="2"/>
              <a:buChar char=""/>
              <a:tabLst>
                <a:tab algn="l" pos="70560"/>
                <a:tab algn="l" pos="75600"/>
              </a:tabLst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Avoir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l’ensemble</a:t>
            </a:r>
            <a:r>
              <a:rPr b="0" lang="fr-FR" sz="9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des</a:t>
            </a:r>
            <a:r>
              <a:rPr b="0" lang="fr-FR" sz="9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points</a:t>
            </a:r>
            <a:r>
              <a:rPr b="0" lang="fr-FR" sz="9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LIDAR</a:t>
            </a:r>
            <a:r>
              <a:rPr b="0" lang="fr-FR" sz="9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5" strike="noStrike">
                <a:solidFill>
                  <a:srgbClr val="000000"/>
                </a:solidFill>
                <a:latin typeface="Calibri"/>
                <a:ea typeface="DejaVu Sans"/>
              </a:rPr>
              <a:t>« SOL » 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permettant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d’étudier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la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répartition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statistique</a:t>
            </a:r>
            <a:r>
              <a:rPr b="0" lang="fr-FR" sz="9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du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masque </a:t>
            </a:r>
            <a:r>
              <a:rPr b="0" lang="fr-FR" sz="900" spc="-52" strike="noStrike">
                <a:solidFill>
                  <a:srgbClr val="000000"/>
                </a:solidFill>
                <a:latin typeface="Calibri"/>
                <a:ea typeface="DejaVu Sans"/>
              </a:rPr>
              <a:t>hydro : ces </a:t>
            </a:r>
            <a:r>
              <a:rPr b="0" lang="fr-FR" sz="900" spc="-52" strike="noStrike">
                <a:solidFill>
                  <a:srgbClr val="000000"/>
                </a:solidFill>
                <a:latin typeface="Calibri"/>
                <a:ea typeface="DejaVu Sans"/>
              </a:rPr>
              <a:t>points se </a:t>
            </a:r>
            <a:r>
              <a:rPr b="0" lang="fr-FR" sz="900" spc="-52" strike="noStrike">
                <a:solidFill>
                  <a:srgbClr val="000000"/>
                </a:solidFill>
                <a:latin typeface="Calibri"/>
                <a:ea typeface="DejaVu Sans"/>
              </a:rPr>
              <a:t>situent à la </a:t>
            </a:r>
            <a:r>
              <a:rPr b="0" lang="fr-FR" sz="900" spc="-52" strike="noStrike">
                <a:solidFill>
                  <a:srgbClr val="000000"/>
                </a:solidFill>
                <a:latin typeface="Calibri"/>
                <a:ea typeface="DejaVu Sans"/>
              </a:rPr>
              <a:t>limites de </a:t>
            </a:r>
            <a:r>
              <a:rPr b="0" lang="fr-FR" sz="900" spc="-52" strike="noStrike">
                <a:solidFill>
                  <a:srgbClr val="000000"/>
                </a:solidFill>
                <a:latin typeface="Calibri"/>
                <a:ea typeface="DejaVu Sans"/>
              </a:rPr>
              <a:t>berges </a:t>
            </a:r>
            <a:r>
              <a:rPr b="0" lang="fr-FR" sz="900" spc="-52" strike="noStrike">
                <a:solidFill>
                  <a:srgbClr val="000000"/>
                </a:solidFill>
                <a:latin typeface="Calibri"/>
                <a:ea typeface="DejaVu Sans"/>
              </a:rPr>
              <a:t>moins N </a:t>
            </a:r>
            <a:r>
              <a:rPr b="0" lang="fr-FR" sz="900" spc="-52" strike="noStrike">
                <a:solidFill>
                  <a:srgbClr val="000000"/>
                </a:solidFill>
                <a:latin typeface="Calibri"/>
                <a:ea typeface="DejaVu Sans"/>
              </a:rPr>
              <a:t>mètres</a:t>
            </a:r>
            <a:endParaRPr b="0" lang="fr-FR" sz="900" spc="-1" strike="noStrike">
              <a:latin typeface="Arial"/>
            </a:endParaRPr>
          </a:p>
        </p:txBody>
      </p:sp>
      <p:grpSp>
        <p:nvGrpSpPr>
          <p:cNvPr id="173" name="object 18"/>
          <p:cNvGrpSpPr/>
          <p:nvPr/>
        </p:nvGrpSpPr>
        <p:grpSpPr>
          <a:xfrm>
            <a:off x="258480" y="3914640"/>
            <a:ext cx="1212480" cy="1482120"/>
            <a:chOff x="258480" y="3914640"/>
            <a:chExt cx="1212480" cy="1482120"/>
          </a:xfrm>
        </p:grpSpPr>
        <p:sp>
          <p:nvSpPr>
            <p:cNvPr id="174" name="object 19"/>
            <p:cNvSpPr/>
            <p:nvPr/>
          </p:nvSpPr>
          <p:spPr>
            <a:xfrm>
              <a:off x="258480" y="3914640"/>
              <a:ext cx="1212480" cy="1482120"/>
            </a:xfrm>
            <a:custGeom>
              <a:avLst/>
              <a:gdLst/>
              <a:ahLst/>
              <a:rect l="l" t="t" r="r" b="b"/>
              <a:pathLst>
                <a:path w="1038225" h="1482725">
                  <a:moveTo>
                    <a:pt x="1037958" y="0"/>
                  </a:moveTo>
                  <a:lnTo>
                    <a:pt x="518972" y="518922"/>
                  </a:lnTo>
                  <a:lnTo>
                    <a:pt x="0" y="0"/>
                  </a:lnTo>
                  <a:lnTo>
                    <a:pt x="0" y="963803"/>
                  </a:lnTo>
                  <a:lnTo>
                    <a:pt x="518972" y="1482725"/>
                  </a:lnTo>
                  <a:lnTo>
                    <a:pt x="1037958" y="963803"/>
                  </a:lnTo>
                  <a:lnTo>
                    <a:pt x="1037958" y="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object 20"/>
            <p:cNvSpPr/>
            <p:nvPr/>
          </p:nvSpPr>
          <p:spPr>
            <a:xfrm>
              <a:off x="258480" y="3914640"/>
              <a:ext cx="1212480" cy="1482120"/>
            </a:xfrm>
            <a:custGeom>
              <a:avLst/>
              <a:gdLst/>
              <a:ahLst/>
              <a:rect l="l" t="t" r="r" b="b"/>
              <a:pathLst>
                <a:path w="1038225" h="1482725">
                  <a:moveTo>
                    <a:pt x="1037958" y="0"/>
                  </a:moveTo>
                  <a:lnTo>
                    <a:pt x="1037958" y="963803"/>
                  </a:lnTo>
                  <a:lnTo>
                    <a:pt x="518972" y="1482725"/>
                  </a:lnTo>
                  <a:lnTo>
                    <a:pt x="0" y="963803"/>
                  </a:lnTo>
                  <a:lnTo>
                    <a:pt x="0" y="0"/>
                  </a:lnTo>
                  <a:lnTo>
                    <a:pt x="518972" y="518922"/>
                  </a:lnTo>
                  <a:lnTo>
                    <a:pt x="1037958" y="0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" name="object 21"/>
          <p:cNvSpPr/>
          <p:nvPr/>
        </p:nvSpPr>
        <p:spPr>
          <a:xfrm>
            <a:off x="226440" y="4461480"/>
            <a:ext cx="132156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 anchor="t">
            <a:spAutoFit/>
          </a:bodyPr>
          <a:p>
            <a:pPr marL="127080" indent="-114480" algn="ctr">
              <a:lnSpc>
                <a:spcPts val="1321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fr-FR" sz="1000" spc="-12" strike="noStrike">
                <a:solidFill>
                  <a:srgbClr val="ffffff"/>
                </a:solidFill>
                <a:latin typeface="Calibri"/>
                <a:ea typeface="DejaVu Sans"/>
              </a:rPr>
              <a:t>Traitement</a:t>
            </a:r>
            <a:r>
              <a:rPr b="1" lang="fr-FR" sz="10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fr-FR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«</a:t>
            </a:r>
            <a:r>
              <a:rPr b="1" lang="fr-FR" sz="10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fr-FR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Z</a:t>
            </a:r>
            <a:r>
              <a:rPr b="1" lang="fr-FR" sz="1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fr-FR" sz="1000" spc="-52" strike="noStrike">
                <a:solidFill>
                  <a:srgbClr val="ffffff"/>
                </a:solidFill>
                <a:latin typeface="Calibri"/>
                <a:ea typeface="DejaVu Sans"/>
              </a:rPr>
              <a:t>» </a:t>
            </a:r>
            <a:endParaRPr b="0" lang="fr-FR" sz="1000" spc="-1" strike="noStrike">
              <a:latin typeface="Arial"/>
            </a:endParaRPr>
          </a:p>
          <a:p>
            <a:pPr marL="127080" indent="-114480" algn="ctr">
              <a:lnSpc>
                <a:spcPts val="1321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du</a:t>
            </a:r>
            <a:r>
              <a:rPr b="1" lang="fr-FR" sz="10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fr-FR" sz="1000" spc="-12" strike="noStrike">
                <a:solidFill>
                  <a:srgbClr val="ffffff"/>
                </a:solidFill>
                <a:latin typeface="Calibri"/>
                <a:ea typeface="DejaVu Sans"/>
              </a:rPr>
              <a:t>squelette</a:t>
            </a:r>
            <a:endParaRPr b="0" lang="fr-FR" sz="1000" spc="-1" strike="noStrike">
              <a:latin typeface="Arial"/>
            </a:endParaRPr>
          </a:p>
        </p:txBody>
      </p:sp>
      <p:grpSp>
        <p:nvGrpSpPr>
          <p:cNvPr id="177" name="object 22"/>
          <p:cNvGrpSpPr/>
          <p:nvPr/>
        </p:nvGrpSpPr>
        <p:grpSpPr>
          <a:xfrm>
            <a:off x="1473480" y="3912840"/>
            <a:ext cx="3125520" cy="963360"/>
            <a:chOff x="1473480" y="3912840"/>
            <a:chExt cx="3125520" cy="963360"/>
          </a:xfrm>
        </p:grpSpPr>
        <p:sp>
          <p:nvSpPr>
            <p:cNvPr id="178" name="object 23"/>
            <p:cNvSpPr/>
            <p:nvPr/>
          </p:nvSpPr>
          <p:spPr>
            <a:xfrm>
              <a:off x="1473480" y="3912840"/>
              <a:ext cx="3125520" cy="963360"/>
            </a:xfrm>
            <a:custGeom>
              <a:avLst/>
              <a:gdLst/>
              <a:ahLst/>
              <a:rect l="l" t="t" r="r" b="b"/>
              <a:pathLst>
                <a:path w="2802254" h="963929">
                  <a:moveTo>
                    <a:pt x="2641472" y="0"/>
                  </a:moveTo>
                  <a:lnTo>
                    <a:pt x="0" y="0"/>
                  </a:lnTo>
                  <a:lnTo>
                    <a:pt x="0" y="963803"/>
                  </a:lnTo>
                  <a:lnTo>
                    <a:pt x="2641472" y="963803"/>
                  </a:lnTo>
                  <a:lnTo>
                    <a:pt x="2692269" y="955604"/>
                  </a:lnTo>
                  <a:lnTo>
                    <a:pt x="2736373" y="932782"/>
                  </a:lnTo>
                  <a:lnTo>
                    <a:pt x="2771144" y="897993"/>
                  </a:lnTo>
                  <a:lnTo>
                    <a:pt x="2793942" y="853896"/>
                  </a:lnTo>
                  <a:lnTo>
                    <a:pt x="2802128" y="803148"/>
                  </a:lnTo>
                  <a:lnTo>
                    <a:pt x="2802128" y="160655"/>
                  </a:lnTo>
                  <a:lnTo>
                    <a:pt x="2793942" y="109858"/>
                  </a:lnTo>
                  <a:lnTo>
                    <a:pt x="2771144" y="65754"/>
                  </a:lnTo>
                  <a:lnTo>
                    <a:pt x="2736373" y="30983"/>
                  </a:lnTo>
                  <a:lnTo>
                    <a:pt x="2692269" y="8185"/>
                  </a:lnTo>
                  <a:lnTo>
                    <a:pt x="2641472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object 24"/>
            <p:cNvSpPr/>
            <p:nvPr/>
          </p:nvSpPr>
          <p:spPr>
            <a:xfrm>
              <a:off x="1473480" y="3912840"/>
              <a:ext cx="2986560" cy="963360"/>
            </a:xfrm>
            <a:custGeom>
              <a:avLst/>
              <a:gdLst/>
              <a:ahLst/>
              <a:rect l="l" t="t" r="r" b="b"/>
              <a:pathLst>
                <a:path w="2802254" h="963929">
                  <a:moveTo>
                    <a:pt x="2802128" y="160655"/>
                  </a:moveTo>
                  <a:lnTo>
                    <a:pt x="2802128" y="803148"/>
                  </a:lnTo>
                  <a:lnTo>
                    <a:pt x="2793942" y="853896"/>
                  </a:lnTo>
                  <a:lnTo>
                    <a:pt x="2771144" y="897993"/>
                  </a:lnTo>
                  <a:lnTo>
                    <a:pt x="2736373" y="932782"/>
                  </a:lnTo>
                  <a:lnTo>
                    <a:pt x="2692269" y="955604"/>
                  </a:lnTo>
                  <a:lnTo>
                    <a:pt x="2641472" y="963803"/>
                  </a:lnTo>
                  <a:lnTo>
                    <a:pt x="0" y="963803"/>
                  </a:lnTo>
                  <a:lnTo>
                    <a:pt x="0" y="0"/>
                  </a:lnTo>
                  <a:lnTo>
                    <a:pt x="2641472" y="0"/>
                  </a:lnTo>
                  <a:lnTo>
                    <a:pt x="2692269" y="8185"/>
                  </a:lnTo>
                  <a:lnTo>
                    <a:pt x="2736373" y="30983"/>
                  </a:lnTo>
                  <a:lnTo>
                    <a:pt x="2771144" y="65754"/>
                  </a:lnTo>
                  <a:lnTo>
                    <a:pt x="2793942" y="109858"/>
                  </a:lnTo>
                  <a:lnTo>
                    <a:pt x="2802128" y="160655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0" name="object 25"/>
          <p:cNvSpPr/>
          <p:nvPr/>
        </p:nvSpPr>
        <p:spPr>
          <a:xfrm>
            <a:off x="1532160" y="3962520"/>
            <a:ext cx="286020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400" bIns="0" anchor="t">
            <a:spAutoFit/>
          </a:bodyPr>
          <a:p>
            <a:pPr marL="76320" indent="-69840">
              <a:lnSpc>
                <a:spcPct val="100000"/>
              </a:lnSpc>
              <a:spcBef>
                <a:spcPts val="18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6320"/>
              </a:tabLst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Affecter</a:t>
            </a:r>
            <a:r>
              <a:rPr b="0" lang="fr-FR" sz="9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un</a:t>
            </a:r>
            <a:r>
              <a:rPr b="0" lang="fr-FR" sz="9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le</a:t>
            </a:r>
            <a:r>
              <a:rPr b="0" lang="fr-FR" sz="9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b="0" lang="fr-FR" sz="9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du</a:t>
            </a:r>
            <a:r>
              <a:rPr b="0" lang="fr-FR" sz="9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squelette</a:t>
            </a:r>
            <a:r>
              <a:rPr b="0" lang="fr-FR" sz="9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hydro</a:t>
            </a:r>
            <a:endParaRPr b="0" lang="fr-FR" sz="900" spc="-1" strike="noStrike">
              <a:latin typeface="Arial"/>
            </a:endParaRPr>
          </a:p>
          <a:p>
            <a:pPr marL="70560" indent="-58320">
              <a:lnSpc>
                <a:spcPts val="11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0560"/>
                <a:tab algn="l" pos="104040"/>
              </a:tabLst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Lisser</a:t>
            </a:r>
            <a:r>
              <a:rPr b="0" lang="fr-FR" sz="9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les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le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b="0" lang="fr-FR" sz="9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du</a:t>
            </a:r>
            <a:r>
              <a:rPr b="0" lang="fr-FR" sz="9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squelette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hydro</a:t>
            </a:r>
            <a:r>
              <a:rPr b="0" lang="fr-FR" sz="900" spc="-21" strike="noStrike">
                <a:solidFill>
                  <a:srgbClr val="000000"/>
                </a:solidFill>
                <a:latin typeface="Calibri"/>
                <a:ea typeface="DejaVu Sans"/>
              </a:rPr>
              <a:t> pour 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assurer</a:t>
            </a:r>
            <a:r>
              <a:rPr b="0" lang="fr-FR" sz="9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l’écoulement</a:t>
            </a:r>
            <a:endParaRPr b="0" lang="fr-FR" sz="900" spc="-1" strike="noStrike">
              <a:latin typeface="Arial"/>
            </a:endParaRPr>
          </a:p>
          <a:p>
            <a:pPr marL="70560" indent="-58320">
              <a:lnSpc>
                <a:spcPts val="11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0560"/>
                <a:tab algn="l" pos="104040"/>
              </a:tabLst>
            </a:pPr>
            <a:r>
              <a:rPr b="0" lang="fr-FR" sz="900" spc="-12" strike="noStrike">
                <a:solidFill>
                  <a:srgbClr val="000000"/>
                </a:solidFill>
                <a:latin typeface="Calibri"/>
                <a:ea typeface="DejaVu Sans"/>
              </a:rPr>
              <a:t>Régression linéaire  (cours d’eaux &gt; 150 m de long, sinon aplanissement)</a:t>
            </a:r>
            <a:endParaRPr b="0" lang="fr-FR" sz="900" spc="-1" strike="noStrike">
              <a:latin typeface="Arial"/>
            </a:endParaRPr>
          </a:p>
          <a:p>
            <a:pPr marL="12240">
              <a:lnSpc>
                <a:spcPts val="1100"/>
              </a:lnSpc>
              <a:spcBef>
                <a:spcPts val="201"/>
              </a:spcBef>
              <a:buNone/>
              <a:tabLst>
                <a:tab algn="l" pos="70560"/>
                <a:tab algn="l" pos="104040"/>
              </a:tabLst>
            </a:pPr>
            <a:endParaRPr b="0" lang="fr-FR" sz="1050" spc="-1" strike="noStrike">
              <a:latin typeface="Arial"/>
            </a:endParaRPr>
          </a:p>
        </p:txBody>
      </p:sp>
      <p:grpSp>
        <p:nvGrpSpPr>
          <p:cNvPr id="181" name="object 26"/>
          <p:cNvGrpSpPr/>
          <p:nvPr/>
        </p:nvGrpSpPr>
        <p:grpSpPr>
          <a:xfrm>
            <a:off x="243360" y="5133240"/>
            <a:ext cx="1212480" cy="1482480"/>
            <a:chOff x="243360" y="5133240"/>
            <a:chExt cx="1212480" cy="1482480"/>
          </a:xfrm>
        </p:grpSpPr>
        <p:sp>
          <p:nvSpPr>
            <p:cNvPr id="182" name="object 27"/>
            <p:cNvSpPr/>
            <p:nvPr/>
          </p:nvSpPr>
          <p:spPr>
            <a:xfrm>
              <a:off x="243360" y="5133240"/>
              <a:ext cx="1212480" cy="1482480"/>
            </a:xfrm>
            <a:custGeom>
              <a:avLst/>
              <a:gdLst/>
              <a:ahLst/>
              <a:rect l="l" t="t" r="r" b="b"/>
              <a:pathLst>
                <a:path w="1038225" h="1483359">
                  <a:moveTo>
                    <a:pt x="1037958" y="0"/>
                  </a:moveTo>
                  <a:lnTo>
                    <a:pt x="518972" y="518921"/>
                  </a:lnTo>
                  <a:lnTo>
                    <a:pt x="0" y="0"/>
                  </a:lnTo>
                  <a:lnTo>
                    <a:pt x="0" y="963802"/>
                  </a:lnTo>
                  <a:lnTo>
                    <a:pt x="518972" y="1482775"/>
                  </a:lnTo>
                  <a:lnTo>
                    <a:pt x="1037958" y="963802"/>
                  </a:lnTo>
                  <a:lnTo>
                    <a:pt x="1037958" y="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object 28"/>
            <p:cNvSpPr/>
            <p:nvPr/>
          </p:nvSpPr>
          <p:spPr>
            <a:xfrm>
              <a:off x="243360" y="5133240"/>
              <a:ext cx="1212480" cy="1482480"/>
            </a:xfrm>
            <a:custGeom>
              <a:avLst/>
              <a:gdLst/>
              <a:ahLst/>
              <a:rect l="l" t="t" r="r" b="b"/>
              <a:pathLst>
                <a:path w="1038225" h="1483359">
                  <a:moveTo>
                    <a:pt x="1037958" y="0"/>
                  </a:moveTo>
                  <a:lnTo>
                    <a:pt x="1037958" y="963802"/>
                  </a:lnTo>
                  <a:lnTo>
                    <a:pt x="518972" y="1482775"/>
                  </a:lnTo>
                  <a:lnTo>
                    <a:pt x="0" y="963802"/>
                  </a:lnTo>
                  <a:lnTo>
                    <a:pt x="0" y="0"/>
                  </a:lnTo>
                  <a:lnTo>
                    <a:pt x="518972" y="518921"/>
                  </a:lnTo>
                  <a:lnTo>
                    <a:pt x="1037958" y="0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object 29"/>
          <p:cNvSpPr/>
          <p:nvPr/>
        </p:nvSpPr>
        <p:spPr>
          <a:xfrm>
            <a:off x="258480" y="5720040"/>
            <a:ext cx="114660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 anchor="t">
            <a:spAutoFit/>
          </a:bodyPr>
          <a:p>
            <a:pPr marL="12600" indent="50040" algn="ctr">
              <a:lnSpc>
                <a:spcPts val="1321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fr-FR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Création</a:t>
            </a:r>
            <a:r>
              <a:rPr b="1" lang="fr-FR" sz="1000" spc="-6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fr-FR" sz="1000" spc="-26" strike="noStrike">
                <a:solidFill>
                  <a:srgbClr val="ffffff"/>
                </a:solidFill>
                <a:latin typeface="Calibri"/>
                <a:ea typeface="DejaVu Sans"/>
              </a:rPr>
              <a:t>des </a:t>
            </a:r>
            <a:r>
              <a:rPr b="1" lang="fr-FR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points</a:t>
            </a:r>
            <a:r>
              <a:rPr b="1" lang="fr-FR" sz="1000" spc="-60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fr-FR" sz="1000" spc="-12" strike="noStrike">
                <a:solidFill>
                  <a:srgbClr val="ffffff"/>
                </a:solidFill>
                <a:latin typeface="Calibri"/>
                <a:ea typeface="DejaVu Sans"/>
              </a:rPr>
              <a:t>virtuels</a:t>
            </a:r>
            <a:endParaRPr b="0" lang="fr-FR" sz="1000" spc="-1" strike="noStrike">
              <a:latin typeface="Arial"/>
            </a:endParaRPr>
          </a:p>
        </p:txBody>
      </p:sp>
      <p:grpSp>
        <p:nvGrpSpPr>
          <p:cNvPr id="185" name="object 30"/>
          <p:cNvGrpSpPr/>
          <p:nvPr/>
        </p:nvGrpSpPr>
        <p:grpSpPr>
          <a:xfrm>
            <a:off x="1462680" y="5118120"/>
            <a:ext cx="3292560" cy="963360"/>
            <a:chOff x="1462680" y="5118120"/>
            <a:chExt cx="3292560" cy="963360"/>
          </a:xfrm>
        </p:grpSpPr>
        <p:sp>
          <p:nvSpPr>
            <p:cNvPr id="186" name="object 31"/>
            <p:cNvSpPr/>
            <p:nvPr/>
          </p:nvSpPr>
          <p:spPr>
            <a:xfrm>
              <a:off x="1462680" y="5118120"/>
              <a:ext cx="3292560" cy="963360"/>
            </a:xfrm>
            <a:custGeom>
              <a:avLst/>
              <a:gdLst/>
              <a:ahLst/>
              <a:rect l="l" t="t" r="r" b="b"/>
              <a:pathLst>
                <a:path w="2802254" h="963929">
                  <a:moveTo>
                    <a:pt x="2641472" y="0"/>
                  </a:moveTo>
                  <a:lnTo>
                    <a:pt x="0" y="0"/>
                  </a:lnTo>
                  <a:lnTo>
                    <a:pt x="0" y="963802"/>
                  </a:lnTo>
                  <a:lnTo>
                    <a:pt x="2641472" y="963802"/>
                  </a:lnTo>
                  <a:lnTo>
                    <a:pt x="2692269" y="955613"/>
                  </a:lnTo>
                  <a:lnTo>
                    <a:pt x="2736373" y="932808"/>
                  </a:lnTo>
                  <a:lnTo>
                    <a:pt x="2771144" y="898034"/>
                  </a:lnTo>
                  <a:lnTo>
                    <a:pt x="2793942" y="853936"/>
                  </a:lnTo>
                  <a:lnTo>
                    <a:pt x="2802128" y="803160"/>
                  </a:lnTo>
                  <a:lnTo>
                    <a:pt x="2802128" y="160654"/>
                  </a:lnTo>
                  <a:lnTo>
                    <a:pt x="2793942" y="109858"/>
                  </a:lnTo>
                  <a:lnTo>
                    <a:pt x="2771144" y="65754"/>
                  </a:lnTo>
                  <a:lnTo>
                    <a:pt x="2736373" y="30983"/>
                  </a:lnTo>
                  <a:lnTo>
                    <a:pt x="2692269" y="8185"/>
                  </a:lnTo>
                  <a:lnTo>
                    <a:pt x="2641472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bject 32"/>
            <p:cNvSpPr/>
            <p:nvPr/>
          </p:nvSpPr>
          <p:spPr>
            <a:xfrm>
              <a:off x="1462680" y="5118120"/>
              <a:ext cx="3292560" cy="963360"/>
            </a:xfrm>
            <a:custGeom>
              <a:avLst/>
              <a:gdLst/>
              <a:ahLst/>
              <a:rect l="l" t="t" r="r" b="b"/>
              <a:pathLst>
                <a:path w="2802254" h="963929">
                  <a:moveTo>
                    <a:pt x="2802128" y="160654"/>
                  </a:moveTo>
                  <a:lnTo>
                    <a:pt x="2802128" y="803160"/>
                  </a:lnTo>
                  <a:lnTo>
                    <a:pt x="2793942" y="853936"/>
                  </a:lnTo>
                  <a:lnTo>
                    <a:pt x="2771144" y="898034"/>
                  </a:lnTo>
                  <a:lnTo>
                    <a:pt x="2736373" y="932808"/>
                  </a:lnTo>
                  <a:lnTo>
                    <a:pt x="2692269" y="955613"/>
                  </a:lnTo>
                  <a:lnTo>
                    <a:pt x="2641472" y="963802"/>
                  </a:lnTo>
                  <a:lnTo>
                    <a:pt x="0" y="963802"/>
                  </a:lnTo>
                  <a:lnTo>
                    <a:pt x="0" y="0"/>
                  </a:lnTo>
                  <a:lnTo>
                    <a:pt x="2641472" y="0"/>
                  </a:lnTo>
                  <a:lnTo>
                    <a:pt x="2692269" y="8185"/>
                  </a:lnTo>
                  <a:lnTo>
                    <a:pt x="2736373" y="30983"/>
                  </a:lnTo>
                  <a:lnTo>
                    <a:pt x="2771144" y="65754"/>
                  </a:lnTo>
                  <a:lnTo>
                    <a:pt x="2793942" y="109858"/>
                  </a:lnTo>
                  <a:lnTo>
                    <a:pt x="2802128" y="160654"/>
                  </a:lnTo>
                  <a:close/>
                </a:path>
              </a:pathLst>
            </a:custGeom>
            <a:noFill/>
            <a:ln w="25400">
              <a:solidFill>
                <a:srgbClr val="4f81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object 33"/>
          <p:cNvSpPr/>
          <p:nvPr/>
        </p:nvSpPr>
        <p:spPr>
          <a:xfrm>
            <a:off x="1510200" y="5277960"/>
            <a:ext cx="312912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70560" indent="-58320">
              <a:lnSpc>
                <a:spcPts val="1100"/>
              </a:lnSpc>
              <a:spcBef>
                <a:spcPts val="215"/>
              </a:spcBef>
              <a:buClr>
                <a:srgbClr val="000000"/>
              </a:buClr>
              <a:buFont typeface="Symbol" charset="2"/>
              <a:buChar char=""/>
              <a:tabLst>
                <a:tab algn="l" pos="70560"/>
                <a:tab algn="l" pos="104040"/>
              </a:tabLst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des points virtuels 2D espacés selon une grille régulière à l’intérieur du masque hydrographique</a:t>
            </a:r>
            <a:endParaRPr b="0" lang="fr-FR" sz="900" spc="-1" strike="noStrike">
              <a:latin typeface="Arial"/>
            </a:endParaRPr>
          </a:p>
          <a:p>
            <a:pPr marL="70560" indent="-58320">
              <a:lnSpc>
                <a:spcPts val="1100"/>
              </a:lnSpc>
              <a:spcBef>
                <a:spcPts val="215"/>
              </a:spcBef>
              <a:buClr>
                <a:srgbClr val="000000"/>
              </a:buClr>
              <a:buFont typeface="Symbol" charset="2"/>
              <a:buChar char=""/>
              <a:tabLst>
                <a:tab algn="l" pos="70560"/>
                <a:tab algn="l" pos="104040"/>
              </a:tabLst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Affecter une valeur d’altitude à ces points virtuels en fonction des « Z » calculés à l’étape précédente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89" name="object 49"/>
          <p:cNvSpPr/>
          <p:nvPr/>
        </p:nvSpPr>
        <p:spPr>
          <a:xfrm>
            <a:off x="4955040" y="2679120"/>
            <a:ext cx="215640" cy="215640"/>
          </a:xfrm>
          <a:custGeom>
            <a:avLst/>
            <a:gdLst/>
            <a:ah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bject 50"/>
          <p:cNvSpPr/>
          <p:nvPr/>
        </p:nvSpPr>
        <p:spPr>
          <a:xfrm>
            <a:off x="5241600" y="2658960"/>
            <a:ext cx="9738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Masque Hydro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1" name="object 53"/>
          <p:cNvSpPr/>
          <p:nvPr/>
        </p:nvSpPr>
        <p:spPr>
          <a:xfrm>
            <a:off x="6052320" y="2472480"/>
            <a:ext cx="163080" cy="286200"/>
          </a:xfrm>
          <a:custGeom>
            <a:avLst/>
            <a:gdLst/>
            <a:ahLst/>
            <a:rect l="l" t="t" r="r" b="b"/>
            <a:pathLst>
              <a:path w="163829" h="287019">
                <a:moveTo>
                  <a:pt x="0" y="0"/>
                </a:moveTo>
                <a:lnTo>
                  <a:pt x="8731" y="4820"/>
                </a:lnTo>
                <a:lnTo>
                  <a:pt x="17557" y="9509"/>
                </a:lnTo>
                <a:lnTo>
                  <a:pt x="26146" y="14555"/>
                </a:lnTo>
                <a:lnTo>
                  <a:pt x="34162" y="20447"/>
                </a:lnTo>
                <a:lnTo>
                  <a:pt x="40386" y="25781"/>
                </a:lnTo>
                <a:lnTo>
                  <a:pt x="42037" y="35051"/>
                </a:lnTo>
                <a:lnTo>
                  <a:pt x="47751" y="40894"/>
                </a:lnTo>
                <a:lnTo>
                  <a:pt x="57394" y="48893"/>
                </a:lnTo>
                <a:lnTo>
                  <a:pt x="66976" y="54022"/>
                </a:lnTo>
                <a:lnTo>
                  <a:pt x="77202" y="57699"/>
                </a:lnTo>
                <a:lnTo>
                  <a:pt x="88773" y="61340"/>
                </a:lnTo>
                <a:lnTo>
                  <a:pt x="99609" y="67554"/>
                </a:lnTo>
                <a:lnTo>
                  <a:pt x="110886" y="73326"/>
                </a:lnTo>
                <a:lnTo>
                  <a:pt x="121330" y="79932"/>
                </a:lnTo>
                <a:lnTo>
                  <a:pt x="129666" y="88646"/>
                </a:lnTo>
                <a:lnTo>
                  <a:pt x="138469" y="102735"/>
                </a:lnTo>
                <a:lnTo>
                  <a:pt x="142748" y="108680"/>
                </a:lnTo>
                <a:lnTo>
                  <a:pt x="149026" y="111434"/>
                </a:lnTo>
                <a:lnTo>
                  <a:pt x="163829" y="115950"/>
                </a:lnTo>
                <a:lnTo>
                  <a:pt x="158277" y="133772"/>
                </a:lnTo>
                <a:lnTo>
                  <a:pt x="156749" y="136413"/>
                </a:lnTo>
                <a:lnTo>
                  <a:pt x="151935" y="137364"/>
                </a:lnTo>
                <a:lnTo>
                  <a:pt x="136525" y="150113"/>
                </a:lnTo>
                <a:lnTo>
                  <a:pt x="130683" y="155828"/>
                </a:lnTo>
                <a:lnTo>
                  <a:pt x="128142" y="164211"/>
                </a:lnTo>
                <a:lnTo>
                  <a:pt x="122809" y="170561"/>
                </a:lnTo>
                <a:lnTo>
                  <a:pt x="103810" y="191988"/>
                </a:lnTo>
                <a:lnTo>
                  <a:pt x="102076" y="191674"/>
                </a:lnTo>
                <a:lnTo>
                  <a:pt x="102199" y="191027"/>
                </a:lnTo>
                <a:lnTo>
                  <a:pt x="88773" y="211454"/>
                </a:lnTo>
                <a:lnTo>
                  <a:pt x="106110" y="222863"/>
                </a:lnTo>
                <a:lnTo>
                  <a:pt x="113458" y="229377"/>
                </a:lnTo>
                <a:lnTo>
                  <a:pt x="120401" y="240583"/>
                </a:lnTo>
                <a:lnTo>
                  <a:pt x="136525" y="266064"/>
                </a:lnTo>
                <a:lnTo>
                  <a:pt x="150113" y="286512"/>
                </a:lnTo>
              </a:path>
            </a:pathLst>
          </a:custGeom>
          <a:noFill/>
          <a:ln w="25400">
            <a:solidFill>
              <a:srgbClr val="92c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object 54"/>
          <p:cNvSpPr/>
          <p:nvPr/>
        </p:nvSpPr>
        <p:spPr>
          <a:xfrm>
            <a:off x="6295680" y="2496960"/>
            <a:ext cx="162864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Squelette</a:t>
            </a:r>
            <a:r>
              <a:rPr b="0" lang="fr-FR" sz="1400" spc="-52" strike="noStrike" baseline="4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hydrographique</a:t>
            </a:r>
            <a:endParaRPr b="0" lang="fr-FR" sz="1400" spc="-1" strike="noStrike">
              <a:latin typeface="Arial"/>
            </a:endParaRPr>
          </a:p>
        </p:txBody>
      </p:sp>
      <p:grpSp>
        <p:nvGrpSpPr>
          <p:cNvPr id="193" name="object 55"/>
          <p:cNvGrpSpPr/>
          <p:nvPr/>
        </p:nvGrpSpPr>
        <p:grpSpPr>
          <a:xfrm>
            <a:off x="4771080" y="2205000"/>
            <a:ext cx="3361680" cy="1151640"/>
            <a:chOff x="4771080" y="2205000"/>
            <a:chExt cx="3361680" cy="1151640"/>
          </a:xfrm>
        </p:grpSpPr>
        <p:sp>
          <p:nvSpPr>
            <p:cNvPr id="194" name="object 56"/>
            <p:cNvSpPr/>
            <p:nvPr/>
          </p:nvSpPr>
          <p:spPr>
            <a:xfrm>
              <a:off x="4771080" y="2205000"/>
              <a:ext cx="3361680" cy="1151640"/>
            </a:xfrm>
            <a:custGeom>
              <a:avLst/>
              <a:gdLst/>
              <a:ahLst/>
              <a:rect l="l" t="t" r="r" b="b"/>
              <a:pathLst>
                <a:path w="3362325" h="1152525">
                  <a:moveTo>
                    <a:pt x="0" y="576072"/>
                  </a:moveTo>
                  <a:lnTo>
                    <a:pt x="5573" y="528827"/>
                  </a:lnTo>
                  <a:lnTo>
                    <a:pt x="22004" y="482635"/>
                  </a:lnTo>
                  <a:lnTo>
                    <a:pt x="48861" y="437641"/>
                  </a:lnTo>
                  <a:lnTo>
                    <a:pt x="85710" y="393996"/>
                  </a:lnTo>
                  <a:lnTo>
                    <a:pt x="132119" y="351847"/>
                  </a:lnTo>
                  <a:lnTo>
                    <a:pt x="187655" y="311342"/>
                  </a:lnTo>
                  <a:lnTo>
                    <a:pt x="251885" y="272631"/>
                  </a:lnTo>
                  <a:lnTo>
                    <a:pt x="287125" y="253993"/>
                  </a:lnTo>
                  <a:lnTo>
                    <a:pt x="324376" y="235860"/>
                  </a:lnTo>
                  <a:lnTo>
                    <a:pt x="363584" y="218249"/>
                  </a:lnTo>
                  <a:lnTo>
                    <a:pt x="404695" y="201179"/>
                  </a:lnTo>
                  <a:lnTo>
                    <a:pt x="447655" y="184668"/>
                  </a:lnTo>
                  <a:lnTo>
                    <a:pt x="492410" y="168735"/>
                  </a:lnTo>
                  <a:lnTo>
                    <a:pt x="538906" y="153399"/>
                  </a:lnTo>
                  <a:lnTo>
                    <a:pt x="587088" y="138677"/>
                  </a:lnTo>
                  <a:lnTo>
                    <a:pt x="636903" y="124590"/>
                  </a:lnTo>
                  <a:lnTo>
                    <a:pt x="688296" y="111154"/>
                  </a:lnTo>
                  <a:lnTo>
                    <a:pt x="741213" y="98389"/>
                  </a:lnTo>
                  <a:lnTo>
                    <a:pt x="795601" y="86313"/>
                  </a:lnTo>
                  <a:lnTo>
                    <a:pt x="851404" y="74945"/>
                  </a:lnTo>
                  <a:lnTo>
                    <a:pt x="908570" y="64304"/>
                  </a:lnTo>
                  <a:lnTo>
                    <a:pt x="967043" y="54407"/>
                  </a:lnTo>
                  <a:lnTo>
                    <a:pt x="1026771" y="45273"/>
                  </a:lnTo>
                  <a:lnTo>
                    <a:pt x="1087698" y="36921"/>
                  </a:lnTo>
                  <a:lnTo>
                    <a:pt x="1149770" y="29370"/>
                  </a:lnTo>
                  <a:lnTo>
                    <a:pt x="1212934" y="22638"/>
                  </a:lnTo>
                  <a:lnTo>
                    <a:pt x="1277135" y="16743"/>
                  </a:lnTo>
                  <a:lnTo>
                    <a:pt x="1342320" y="11704"/>
                  </a:lnTo>
                  <a:lnTo>
                    <a:pt x="1408434" y="7540"/>
                  </a:lnTo>
                  <a:lnTo>
                    <a:pt x="1475423" y="4269"/>
                  </a:lnTo>
                  <a:lnTo>
                    <a:pt x="1543232" y="1909"/>
                  </a:lnTo>
                  <a:lnTo>
                    <a:pt x="1611809" y="480"/>
                  </a:lnTo>
                  <a:lnTo>
                    <a:pt x="1681099" y="0"/>
                  </a:lnTo>
                  <a:lnTo>
                    <a:pt x="1750388" y="480"/>
                  </a:lnTo>
                  <a:lnTo>
                    <a:pt x="1818964" y="1909"/>
                  </a:lnTo>
                  <a:lnTo>
                    <a:pt x="1886772" y="4269"/>
                  </a:lnTo>
                  <a:lnTo>
                    <a:pt x="1953760" y="7540"/>
                  </a:lnTo>
                  <a:lnTo>
                    <a:pt x="2019871" y="11704"/>
                  </a:lnTo>
                  <a:lnTo>
                    <a:pt x="2085054" y="16743"/>
                  </a:lnTo>
                  <a:lnTo>
                    <a:pt x="2149253" y="22638"/>
                  </a:lnTo>
                  <a:lnTo>
                    <a:pt x="2212414" y="29370"/>
                  </a:lnTo>
                  <a:lnTo>
                    <a:pt x="2274483" y="36921"/>
                  </a:lnTo>
                  <a:lnTo>
                    <a:pt x="2335406" y="45273"/>
                  </a:lnTo>
                  <a:lnTo>
                    <a:pt x="2395130" y="54407"/>
                  </a:lnTo>
                  <a:lnTo>
                    <a:pt x="2453600" y="64304"/>
                  </a:lnTo>
                  <a:lnTo>
                    <a:pt x="2510761" y="74945"/>
                  </a:lnTo>
                  <a:lnTo>
                    <a:pt x="2566561" y="86313"/>
                  </a:lnTo>
                  <a:lnTo>
                    <a:pt x="2620944" y="98389"/>
                  </a:lnTo>
                  <a:lnTo>
                    <a:pt x="2673856" y="111154"/>
                  </a:lnTo>
                  <a:lnTo>
                    <a:pt x="2725245" y="124590"/>
                  </a:lnTo>
                  <a:lnTo>
                    <a:pt x="2775055" y="138677"/>
                  </a:lnTo>
                  <a:lnTo>
                    <a:pt x="2823232" y="153399"/>
                  </a:lnTo>
                  <a:lnTo>
                    <a:pt x="2869723" y="168735"/>
                  </a:lnTo>
                  <a:lnTo>
                    <a:pt x="2914473" y="184668"/>
                  </a:lnTo>
                  <a:lnTo>
                    <a:pt x="2957429" y="201179"/>
                  </a:lnTo>
                  <a:lnTo>
                    <a:pt x="2998535" y="218249"/>
                  </a:lnTo>
                  <a:lnTo>
                    <a:pt x="3037739" y="235860"/>
                  </a:lnTo>
                  <a:lnTo>
                    <a:pt x="3074986" y="253993"/>
                  </a:lnTo>
                  <a:lnTo>
                    <a:pt x="3110221" y="272631"/>
                  </a:lnTo>
                  <a:lnTo>
                    <a:pt x="3143391" y="291753"/>
                  </a:lnTo>
                  <a:lnTo>
                    <a:pt x="3203320" y="331380"/>
                  </a:lnTo>
                  <a:lnTo>
                    <a:pt x="3254340" y="372725"/>
                  </a:lnTo>
                  <a:lnTo>
                    <a:pt x="3296017" y="415641"/>
                  </a:lnTo>
                  <a:lnTo>
                    <a:pt x="3327919" y="459979"/>
                  </a:lnTo>
                  <a:lnTo>
                    <a:pt x="3349614" y="505590"/>
                  </a:lnTo>
                  <a:lnTo>
                    <a:pt x="3360668" y="552327"/>
                  </a:lnTo>
                  <a:lnTo>
                    <a:pt x="3362070" y="576072"/>
                  </a:lnTo>
                  <a:lnTo>
                    <a:pt x="3360668" y="599816"/>
                  </a:lnTo>
                  <a:lnTo>
                    <a:pt x="3349614" y="646553"/>
                  </a:lnTo>
                  <a:lnTo>
                    <a:pt x="3327919" y="692164"/>
                  </a:lnTo>
                  <a:lnTo>
                    <a:pt x="3296017" y="736502"/>
                  </a:lnTo>
                  <a:lnTo>
                    <a:pt x="3254340" y="779418"/>
                  </a:lnTo>
                  <a:lnTo>
                    <a:pt x="3203320" y="820763"/>
                  </a:lnTo>
                  <a:lnTo>
                    <a:pt x="3143391" y="860390"/>
                  </a:lnTo>
                  <a:lnTo>
                    <a:pt x="3110221" y="879512"/>
                  </a:lnTo>
                  <a:lnTo>
                    <a:pt x="3074986" y="898150"/>
                  </a:lnTo>
                  <a:lnTo>
                    <a:pt x="3037739" y="916283"/>
                  </a:lnTo>
                  <a:lnTo>
                    <a:pt x="2998535" y="933894"/>
                  </a:lnTo>
                  <a:lnTo>
                    <a:pt x="2957429" y="950964"/>
                  </a:lnTo>
                  <a:lnTo>
                    <a:pt x="2914473" y="967475"/>
                  </a:lnTo>
                  <a:lnTo>
                    <a:pt x="2869723" y="983408"/>
                  </a:lnTo>
                  <a:lnTo>
                    <a:pt x="2823232" y="998744"/>
                  </a:lnTo>
                  <a:lnTo>
                    <a:pt x="2775055" y="1013466"/>
                  </a:lnTo>
                  <a:lnTo>
                    <a:pt x="2725245" y="1027553"/>
                  </a:lnTo>
                  <a:lnTo>
                    <a:pt x="2673856" y="1040989"/>
                  </a:lnTo>
                  <a:lnTo>
                    <a:pt x="2620944" y="1053754"/>
                  </a:lnTo>
                  <a:lnTo>
                    <a:pt x="2566561" y="1065830"/>
                  </a:lnTo>
                  <a:lnTo>
                    <a:pt x="2510761" y="1077198"/>
                  </a:lnTo>
                  <a:lnTo>
                    <a:pt x="2453600" y="1087839"/>
                  </a:lnTo>
                  <a:lnTo>
                    <a:pt x="2395130" y="1097736"/>
                  </a:lnTo>
                  <a:lnTo>
                    <a:pt x="2335406" y="1106870"/>
                  </a:lnTo>
                  <a:lnTo>
                    <a:pt x="2274483" y="1115222"/>
                  </a:lnTo>
                  <a:lnTo>
                    <a:pt x="2212414" y="1122773"/>
                  </a:lnTo>
                  <a:lnTo>
                    <a:pt x="2149253" y="1129505"/>
                  </a:lnTo>
                  <a:lnTo>
                    <a:pt x="2085054" y="1135400"/>
                  </a:lnTo>
                  <a:lnTo>
                    <a:pt x="2019871" y="1140439"/>
                  </a:lnTo>
                  <a:lnTo>
                    <a:pt x="1953760" y="1144603"/>
                  </a:lnTo>
                  <a:lnTo>
                    <a:pt x="1886772" y="1147874"/>
                  </a:lnTo>
                  <a:lnTo>
                    <a:pt x="1818964" y="1150234"/>
                  </a:lnTo>
                  <a:lnTo>
                    <a:pt x="1750388" y="1151663"/>
                  </a:lnTo>
                  <a:lnTo>
                    <a:pt x="1681099" y="1152143"/>
                  </a:lnTo>
                  <a:lnTo>
                    <a:pt x="1611809" y="1151663"/>
                  </a:lnTo>
                  <a:lnTo>
                    <a:pt x="1543232" y="1150234"/>
                  </a:lnTo>
                  <a:lnTo>
                    <a:pt x="1475423" y="1147874"/>
                  </a:lnTo>
                  <a:lnTo>
                    <a:pt x="1408434" y="1144603"/>
                  </a:lnTo>
                  <a:lnTo>
                    <a:pt x="1342320" y="1140439"/>
                  </a:lnTo>
                  <a:lnTo>
                    <a:pt x="1277135" y="1135400"/>
                  </a:lnTo>
                  <a:lnTo>
                    <a:pt x="1212934" y="1129505"/>
                  </a:lnTo>
                  <a:lnTo>
                    <a:pt x="1149770" y="1122773"/>
                  </a:lnTo>
                  <a:lnTo>
                    <a:pt x="1087698" y="1115222"/>
                  </a:lnTo>
                  <a:lnTo>
                    <a:pt x="1026771" y="1106870"/>
                  </a:lnTo>
                  <a:lnTo>
                    <a:pt x="967043" y="1097736"/>
                  </a:lnTo>
                  <a:lnTo>
                    <a:pt x="908570" y="1087839"/>
                  </a:lnTo>
                  <a:lnTo>
                    <a:pt x="851404" y="1077198"/>
                  </a:lnTo>
                  <a:lnTo>
                    <a:pt x="795601" y="1065830"/>
                  </a:lnTo>
                  <a:lnTo>
                    <a:pt x="741213" y="1053754"/>
                  </a:lnTo>
                  <a:lnTo>
                    <a:pt x="688296" y="1040989"/>
                  </a:lnTo>
                  <a:lnTo>
                    <a:pt x="636903" y="1027553"/>
                  </a:lnTo>
                  <a:lnTo>
                    <a:pt x="587088" y="1013466"/>
                  </a:lnTo>
                  <a:lnTo>
                    <a:pt x="538906" y="998744"/>
                  </a:lnTo>
                  <a:lnTo>
                    <a:pt x="492410" y="983408"/>
                  </a:lnTo>
                  <a:lnTo>
                    <a:pt x="447655" y="967475"/>
                  </a:lnTo>
                  <a:lnTo>
                    <a:pt x="404695" y="950964"/>
                  </a:lnTo>
                  <a:lnTo>
                    <a:pt x="363584" y="933894"/>
                  </a:lnTo>
                  <a:lnTo>
                    <a:pt x="324376" y="916283"/>
                  </a:lnTo>
                  <a:lnTo>
                    <a:pt x="287125" y="898150"/>
                  </a:lnTo>
                  <a:lnTo>
                    <a:pt x="251885" y="879512"/>
                  </a:lnTo>
                  <a:lnTo>
                    <a:pt x="218710" y="860390"/>
                  </a:lnTo>
                  <a:lnTo>
                    <a:pt x="158773" y="820763"/>
                  </a:lnTo>
                  <a:lnTo>
                    <a:pt x="107747" y="779418"/>
                  </a:lnTo>
                  <a:lnTo>
                    <a:pt x="66064" y="736502"/>
                  </a:lnTo>
                  <a:lnTo>
                    <a:pt x="34157" y="692164"/>
                  </a:lnTo>
                  <a:lnTo>
                    <a:pt x="12458" y="646553"/>
                  </a:lnTo>
                  <a:lnTo>
                    <a:pt x="1402" y="599816"/>
                  </a:lnTo>
                  <a:lnTo>
                    <a:pt x="0" y="576072"/>
                  </a:lnTo>
                  <a:close/>
                </a:path>
              </a:pathLst>
            </a:custGeom>
            <a:noFill/>
            <a:ln w="254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5" name="object 57" descr=""/>
            <p:cNvPicPr/>
            <p:nvPr/>
          </p:nvPicPr>
          <p:blipFill>
            <a:blip r:embed="rId1"/>
            <a:stretch/>
          </p:blipFill>
          <p:spPr>
            <a:xfrm>
              <a:off x="6136920" y="285048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6" name="object 58" descr=""/>
            <p:cNvPicPr/>
            <p:nvPr/>
          </p:nvPicPr>
          <p:blipFill>
            <a:blip r:embed="rId2"/>
            <a:stretch/>
          </p:blipFill>
          <p:spPr>
            <a:xfrm>
              <a:off x="6235200" y="287676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7" name="object 59" descr=""/>
            <p:cNvPicPr/>
            <p:nvPr/>
          </p:nvPicPr>
          <p:blipFill>
            <a:blip r:embed="rId3"/>
            <a:stretch/>
          </p:blipFill>
          <p:spPr>
            <a:xfrm>
              <a:off x="6136920" y="2948760"/>
              <a:ext cx="70560" cy="7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8" name="object 60"/>
          <p:cNvSpPr/>
          <p:nvPr/>
        </p:nvSpPr>
        <p:spPr>
          <a:xfrm>
            <a:off x="6339240" y="2806920"/>
            <a:ext cx="6868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Points LIDAR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9" name="object 61"/>
          <p:cNvSpPr/>
          <p:nvPr/>
        </p:nvSpPr>
        <p:spPr>
          <a:xfrm>
            <a:off x="4500000" y="3382920"/>
            <a:ext cx="450000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00240" indent="-288360" algn="ctr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Ensemble</a:t>
            </a:r>
            <a:r>
              <a:rPr b="0" lang="fr-FR" sz="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des</a:t>
            </a:r>
            <a:r>
              <a:rPr b="0" lang="fr-FR" sz="8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données</a:t>
            </a:r>
            <a:r>
              <a:rPr b="0" lang="fr-FR" sz="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nécessaires</a:t>
            </a:r>
            <a:r>
              <a:rPr b="0" lang="fr-FR" sz="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aux</a:t>
            </a:r>
            <a:r>
              <a:rPr b="0" lang="fr-FR" sz="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2" strike="noStrike">
                <a:solidFill>
                  <a:srgbClr val="000000"/>
                </a:solidFill>
                <a:latin typeface="Calibri"/>
                <a:ea typeface="DejaVu Sans"/>
              </a:rPr>
              <a:t>traitements</a:t>
            </a:r>
            <a:r>
              <a:rPr b="0" lang="fr-FR" sz="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d’une</a:t>
            </a:r>
            <a:r>
              <a:rPr b="0" lang="fr-FR" sz="8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portion du</a:t>
            </a:r>
            <a:r>
              <a:rPr b="0" lang="fr-FR" sz="8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cours</a:t>
            </a:r>
            <a:r>
              <a:rPr b="0" lang="fr-FR" sz="8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2" strike="noStrike">
                <a:solidFill>
                  <a:srgbClr val="000000"/>
                </a:solidFill>
                <a:latin typeface="Calibri"/>
                <a:ea typeface="DejaVu Sans"/>
              </a:rPr>
              <a:t>d’eau</a:t>
            </a:r>
            <a:r>
              <a:rPr b="0" lang="fr-FR" sz="800" spc="49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800" spc="-1" strike="noStrike">
              <a:latin typeface="Arial"/>
            </a:endParaRPr>
          </a:p>
          <a:p>
            <a:pPr marL="300240" indent="-288360" algn="ctr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fr-FR" sz="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à</a:t>
            </a:r>
            <a:r>
              <a:rPr b="0" lang="fr-FR" sz="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l’échelle de</a:t>
            </a:r>
            <a:r>
              <a:rPr b="0" lang="fr-FR" sz="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l’objet</a:t>
            </a:r>
            <a:r>
              <a:rPr b="0" lang="fr-FR" sz="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2" strike="noStrike">
                <a:solidFill>
                  <a:srgbClr val="000000"/>
                </a:solidFill>
                <a:latin typeface="Calibri"/>
                <a:ea typeface="DejaVu Sans"/>
              </a:rPr>
              <a:t>hydrographique</a:t>
            </a:r>
            <a:r>
              <a:rPr b="0" lang="fr-FR" sz="8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=&gt; Pas</a:t>
            </a:r>
            <a:r>
              <a:rPr b="0" lang="fr-FR" sz="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découpé</a:t>
            </a:r>
            <a:r>
              <a:rPr b="0" lang="fr-FR" sz="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à</a:t>
            </a:r>
            <a:r>
              <a:rPr b="0" lang="fr-FR" sz="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la</a:t>
            </a:r>
            <a:r>
              <a:rPr b="0" lang="fr-FR" sz="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dalle</a:t>
            </a:r>
            <a:r>
              <a:rPr b="0" lang="fr-FR" sz="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lidar</a:t>
            </a:r>
            <a:r>
              <a:rPr b="0" lang="fr-FR" sz="8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800" spc="-52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42840" y="360000"/>
            <a:ext cx="2045160" cy="297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fr-FR" sz="1800" spc="-12" strike="noStrike">
                <a:solidFill>
                  <a:srgbClr val="000000"/>
                </a:solidFill>
                <a:latin typeface="Calibri"/>
              </a:rPr>
              <a:t>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1" name="object 63"/>
          <p:cNvSpPr/>
          <p:nvPr/>
        </p:nvSpPr>
        <p:spPr>
          <a:xfrm>
            <a:off x="5816160" y="432720"/>
            <a:ext cx="132300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fr-F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Données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2" name="object 65"/>
          <p:cNvSpPr/>
          <p:nvPr/>
        </p:nvSpPr>
        <p:spPr>
          <a:xfrm>
            <a:off x="5436000" y="3933000"/>
            <a:ext cx="410760" cy="719280"/>
          </a:xfrm>
          <a:custGeom>
            <a:avLst/>
            <a:gdLst/>
            <a:ahLst/>
            <a:rect l="l" t="t" r="r" b="b"/>
            <a:pathLst>
              <a:path w="411479" h="720089">
                <a:moveTo>
                  <a:pt x="0" y="0"/>
                </a:moveTo>
                <a:lnTo>
                  <a:pt x="21895" y="12215"/>
                </a:lnTo>
                <a:lnTo>
                  <a:pt x="44100" y="24002"/>
                </a:lnTo>
                <a:lnTo>
                  <a:pt x="65686" y="36647"/>
                </a:lnTo>
                <a:lnTo>
                  <a:pt x="85725" y="51435"/>
                </a:lnTo>
                <a:lnTo>
                  <a:pt x="95619" y="63097"/>
                </a:lnTo>
                <a:lnTo>
                  <a:pt x="103250" y="76723"/>
                </a:lnTo>
                <a:lnTo>
                  <a:pt x="110692" y="90564"/>
                </a:lnTo>
                <a:lnTo>
                  <a:pt x="120014" y="102869"/>
                </a:lnTo>
                <a:lnTo>
                  <a:pt x="144250" y="122979"/>
                </a:lnTo>
                <a:lnTo>
                  <a:pt x="168259" y="135826"/>
                </a:lnTo>
                <a:lnTo>
                  <a:pt x="193863" y="145053"/>
                </a:lnTo>
                <a:lnTo>
                  <a:pt x="222884" y="154305"/>
                </a:lnTo>
                <a:lnTo>
                  <a:pt x="250209" y="169842"/>
                </a:lnTo>
                <a:lnTo>
                  <a:pt x="278606" y="184308"/>
                </a:lnTo>
                <a:lnTo>
                  <a:pt x="304859" y="200917"/>
                </a:lnTo>
                <a:lnTo>
                  <a:pt x="325754" y="222885"/>
                </a:lnTo>
                <a:lnTo>
                  <a:pt x="347864" y="258300"/>
                </a:lnTo>
                <a:lnTo>
                  <a:pt x="358616" y="273224"/>
                </a:lnTo>
                <a:lnTo>
                  <a:pt x="374368" y="280124"/>
                </a:lnTo>
                <a:lnTo>
                  <a:pt x="411479" y="291464"/>
                </a:lnTo>
                <a:lnTo>
                  <a:pt x="400182" y="327174"/>
                </a:lnTo>
                <a:lnTo>
                  <a:pt x="396070" y="340924"/>
                </a:lnTo>
                <a:lnTo>
                  <a:pt x="393715" y="342757"/>
                </a:lnTo>
                <a:lnTo>
                  <a:pt x="387688" y="342716"/>
                </a:lnTo>
                <a:lnTo>
                  <a:pt x="372559" y="350846"/>
                </a:lnTo>
                <a:lnTo>
                  <a:pt x="342900" y="377189"/>
                </a:lnTo>
                <a:lnTo>
                  <a:pt x="333238" y="389155"/>
                </a:lnTo>
                <a:lnTo>
                  <a:pt x="325231" y="402431"/>
                </a:lnTo>
                <a:lnTo>
                  <a:pt x="317486" y="415944"/>
                </a:lnTo>
                <a:lnTo>
                  <a:pt x="308609" y="428625"/>
                </a:lnTo>
                <a:lnTo>
                  <a:pt x="281781" y="460123"/>
                </a:lnTo>
                <a:lnTo>
                  <a:pt x="265630" y="477740"/>
                </a:lnTo>
                <a:lnTo>
                  <a:pt x="257673" y="484913"/>
                </a:lnTo>
                <a:lnTo>
                  <a:pt x="255428" y="485080"/>
                </a:lnTo>
                <a:lnTo>
                  <a:pt x="256412" y="481679"/>
                </a:lnTo>
                <a:lnTo>
                  <a:pt x="258144" y="478148"/>
                </a:lnTo>
                <a:lnTo>
                  <a:pt x="258139" y="477927"/>
                </a:lnTo>
                <a:lnTo>
                  <a:pt x="253916" y="484452"/>
                </a:lnTo>
                <a:lnTo>
                  <a:pt x="242992" y="501162"/>
                </a:lnTo>
                <a:lnTo>
                  <a:pt x="222884" y="531494"/>
                </a:lnTo>
                <a:lnTo>
                  <a:pt x="255984" y="553164"/>
                </a:lnTo>
                <a:lnTo>
                  <a:pt x="274319" y="565785"/>
                </a:lnTo>
                <a:lnTo>
                  <a:pt x="285035" y="576500"/>
                </a:lnTo>
                <a:lnTo>
                  <a:pt x="295275" y="592455"/>
                </a:lnTo>
                <a:lnTo>
                  <a:pt x="312181" y="620791"/>
                </a:lnTo>
                <a:lnTo>
                  <a:pt x="342900" y="668655"/>
                </a:lnTo>
                <a:lnTo>
                  <a:pt x="377189" y="720089"/>
                </a:lnTo>
              </a:path>
            </a:pathLst>
          </a:custGeom>
          <a:noFill/>
          <a:ln w="25400">
            <a:solidFill>
              <a:srgbClr val="92c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3" name="object 66"/>
          <p:cNvGrpSpPr/>
          <p:nvPr/>
        </p:nvGrpSpPr>
        <p:grpSpPr>
          <a:xfrm>
            <a:off x="6071400" y="3933000"/>
            <a:ext cx="760320" cy="719280"/>
            <a:chOff x="6071400" y="3933000"/>
            <a:chExt cx="760320" cy="719280"/>
          </a:xfrm>
        </p:grpSpPr>
        <p:sp>
          <p:nvSpPr>
            <p:cNvPr id="204" name="object 67"/>
            <p:cNvSpPr/>
            <p:nvPr/>
          </p:nvSpPr>
          <p:spPr>
            <a:xfrm>
              <a:off x="6071400" y="4247640"/>
              <a:ext cx="287640" cy="90000"/>
            </a:xfrm>
            <a:custGeom>
              <a:avLst/>
              <a:gdLst/>
              <a:ahLst/>
              <a:rect l="l" t="t" r="r" b="b"/>
              <a:pathLst>
                <a:path w="288289" h="90804">
                  <a:moveTo>
                    <a:pt x="242697" y="0"/>
                  </a:moveTo>
                  <a:lnTo>
                    <a:pt x="242697" y="22732"/>
                  </a:lnTo>
                  <a:lnTo>
                    <a:pt x="0" y="22732"/>
                  </a:lnTo>
                  <a:lnTo>
                    <a:pt x="0" y="67944"/>
                  </a:lnTo>
                  <a:lnTo>
                    <a:pt x="242697" y="67944"/>
                  </a:lnTo>
                  <a:lnTo>
                    <a:pt x="242697" y="90550"/>
                  </a:lnTo>
                  <a:lnTo>
                    <a:pt x="288036" y="45338"/>
                  </a:lnTo>
                  <a:lnTo>
                    <a:pt x="242697" y="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object 68"/>
            <p:cNvSpPr/>
            <p:nvPr/>
          </p:nvSpPr>
          <p:spPr>
            <a:xfrm>
              <a:off x="6071400" y="4247640"/>
              <a:ext cx="287640" cy="90000"/>
            </a:xfrm>
            <a:custGeom>
              <a:avLst/>
              <a:gdLst/>
              <a:ahLst/>
              <a:rect l="l" t="t" r="r" b="b"/>
              <a:pathLst>
                <a:path w="288289" h="90804">
                  <a:moveTo>
                    <a:pt x="0" y="22732"/>
                  </a:moveTo>
                  <a:lnTo>
                    <a:pt x="242697" y="22732"/>
                  </a:lnTo>
                  <a:lnTo>
                    <a:pt x="242697" y="0"/>
                  </a:lnTo>
                  <a:lnTo>
                    <a:pt x="288036" y="45338"/>
                  </a:lnTo>
                  <a:lnTo>
                    <a:pt x="242697" y="90550"/>
                  </a:lnTo>
                  <a:lnTo>
                    <a:pt x="242697" y="67944"/>
                  </a:lnTo>
                  <a:lnTo>
                    <a:pt x="0" y="67944"/>
                  </a:lnTo>
                  <a:lnTo>
                    <a:pt x="0" y="22732"/>
                  </a:lnTo>
                  <a:close/>
                </a:path>
              </a:pathLst>
            </a:custGeom>
            <a:noFill/>
            <a:ln w="254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object 69"/>
            <p:cNvSpPr/>
            <p:nvPr/>
          </p:nvSpPr>
          <p:spPr>
            <a:xfrm>
              <a:off x="6420960" y="3933000"/>
              <a:ext cx="410760" cy="719280"/>
            </a:xfrm>
            <a:custGeom>
              <a:avLst/>
              <a:gdLst/>
              <a:ahLst/>
              <a:rect l="l" t="t" r="r" b="b"/>
              <a:pathLst>
                <a:path w="411479" h="720089">
                  <a:moveTo>
                    <a:pt x="0" y="0"/>
                  </a:moveTo>
                  <a:lnTo>
                    <a:pt x="21895" y="12215"/>
                  </a:lnTo>
                  <a:lnTo>
                    <a:pt x="44100" y="24002"/>
                  </a:lnTo>
                  <a:lnTo>
                    <a:pt x="65686" y="36647"/>
                  </a:lnTo>
                  <a:lnTo>
                    <a:pt x="85725" y="51435"/>
                  </a:lnTo>
                  <a:lnTo>
                    <a:pt x="95690" y="63097"/>
                  </a:lnTo>
                  <a:lnTo>
                    <a:pt x="103346" y="76723"/>
                  </a:lnTo>
                  <a:lnTo>
                    <a:pt x="110763" y="90564"/>
                  </a:lnTo>
                  <a:lnTo>
                    <a:pt x="120014" y="102869"/>
                  </a:lnTo>
                  <a:lnTo>
                    <a:pt x="144250" y="122979"/>
                  </a:lnTo>
                  <a:lnTo>
                    <a:pt x="168259" y="135826"/>
                  </a:lnTo>
                  <a:lnTo>
                    <a:pt x="193863" y="145053"/>
                  </a:lnTo>
                  <a:lnTo>
                    <a:pt x="222885" y="154305"/>
                  </a:lnTo>
                  <a:lnTo>
                    <a:pt x="250209" y="169842"/>
                  </a:lnTo>
                  <a:lnTo>
                    <a:pt x="278606" y="184308"/>
                  </a:lnTo>
                  <a:lnTo>
                    <a:pt x="304859" y="200917"/>
                  </a:lnTo>
                  <a:lnTo>
                    <a:pt x="325755" y="222885"/>
                  </a:lnTo>
                  <a:lnTo>
                    <a:pt x="347864" y="258300"/>
                  </a:lnTo>
                  <a:lnTo>
                    <a:pt x="358616" y="273224"/>
                  </a:lnTo>
                  <a:lnTo>
                    <a:pt x="374368" y="280124"/>
                  </a:lnTo>
                  <a:lnTo>
                    <a:pt x="411480" y="291464"/>
                  </a:lnTo>
                  <a:lnTo>
                    <a:pt x="400235" y="327174"/>
                  </a:lnTo>
                  <a:lnTo>
                    <a:pt x="396155" y="340924"/>
                  </a:lnTo>
                  <a:lnTo>
                    <a:pt x="393811" y="342757"/>
                  </a:lnTo>
                  <a:lnTo>
                    <a:pt x="387773" y="342716"/>
                  </a:lnTo>
                  <a:lnTo>
                    <a:pt x="372612" y="350846"/>
                  </a:lnTo>
                  <a:lnTo>
                    <a:pt x="342900" y="377189"/>
                  </a:lnTo>
                  <a:lnTo>
                    <a:pt x="333291" y="389155"/>
                  </a:lnTo>
                  <a:lnTo>
                    <a:pt x="325278" y="402431"/>
                  </a:lnTo>
                  <a:lnTo>
                    <a:pt x="317503" y="415944"/>
                  </a:lnTo>
                  <a:lnTo>
                    <a:pt x="308610" y="428625"/>
                  </a:lnTo>
                  <a:lnTo>
                    <a:pt x="281784" y="460123"/>
                  </a:lnTo>
                  <a:lnTo>
                    <a:pt x="265642" y="477740"/>
                  </a:lnTo>
                  <a:lnTo>
                    <a:pt x="257697" y="484913"/>
                  </a:lnTo>
                  <a:lnTo>
                    <a:pt x="255465" y="485080"/>
                  </a:lnTo>
                  <a:lnTo>
                    <a:pt x="256460" y="481679"/>
                  </a:lnTo>
                  <a:lnTo>
                    <a:pt x="258199" y="478148"/>
                  </a:lnTo>
                  <a:lnTo>
                    <a:pt x="258195" y="477927"/>
                  </a:lnTo>
                  <a:lnTo>
                    <a:pt x="253965" y="484452"/>
                  </a:lnTo>
                  <a:lnTo>
                    <a:pt x="243023" y="501162"/>
                  </a:lnTo>
                  <a:lnTo>
                    <a:pt x="222885" y="531494"/>
                  </a:lnTo>
                  <a:lnTo>
                    <a:pt x="255984" y="553164"/>
                  </a:lnTo>
                  <a:lnTo>
                    <a:pt x="274320" y="565785"/>
                  </a:lnTo>
                  <a:lnTo>
                    <a:pt x="285035" y="576500"/>
                  </a:lnTo>
                  <a:lnTo>
                    <a:pt x="295275" y="592455"/>
                  </a:lnTo>
                  <a:lnTo>
                    <a:pt x="312181" y="620791"/>
                  </a:lnTo>
                  <a:lnTo>
                    <a:pt x="342900" y="668655"/>
                  </a:lnTo>
                  <a:lnTo>
                    <a:pt x="377189" y="720089"/>
                  </a:lnTo>
                </a:path>
              </a:pathLst>
            </a:custGeom>
            <a:noFill/>
            <a:ln w="25400">
              <a:solidFill>
                <a:srgbClr val="92cd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" name="object 70"/>
          <p:cNvGrpSpPr/>
          <p:nvPr/>
        </p:nvGrpSpPr>
        <p:grpSpPr>
          <a:xfrm>
            <a:off x="7056360" y="3933000"/>
            <a:ext cx="741600" cy="719280"/>
            <a:chOff x="7056360" y="3933000"/>
            <a:chExt cx="741600" cy="719280"/>
          </a:xfrm>
        </p:grpSpPr>
        <p:sp>
          <p:nvSpPr>
            <p:cNvPr id="208" name="object 71"/>
            <p:cNvSpPr/>
            <p:nvPr/>
          </p:nvSpPr>
          <p:spPr>
            <a:xfrm>
              <a:off x="7056360" y="4247640"/>
              <a:ext cx="287640" cy="90000"/>
            </a:xfrm>
            <a:custGeom>
              <a:avLst/>
              <a:gdLst/>
              <a:ahLst/>
              <a:rect l="l" t="t" r="r" b="b"/>
              <a:pathLst>
                <a:path w="288290" h="90804">
                  <a:moveTo>
                    <a:pt x="242697" y="0"/>
                  </a:moveTo>
                  <a:lnTo>
                    <a:pt x="242697" y="22732"/>
                  </a:lnTo>
                  <a:lnTo>
                    <a:pt x="0" y="22732"/>
                  </a:lnTo>
                  <a:lnTo>
                    <a:pt x="0" y="67944"/>
                  </a:lnTo>
                  <a:lnTo>
                    <a:pt x="242697" y="67944"/>
                  </a:lnTo>
                  <a:lnTo>
                    <a:pt x="242697" y="90550"/>
                  </a:lnTo>
                  <a:lnTo>
                    <a:pt x="287908" y="45338"/>
                  </a:lnTo>
                  <a:lnTo>
                    <a:pt x="242697" y="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object 72"/>
            <p:cNvSpPr/>
            <p:nvPr/>
          </p:nvSpPr>
          <p:spPr>
            <a:xfrm>
              <a:off x="7056360" y="4247640"/>
              <a:ext cx="287640" cy="90000"/>
            </a:xfrm>
            <a:custGeom>
              <a:avLst/>
              <a:gdLst/>
              <a:ahLst/>
              <a:rect l="l" t="t" r="r" b="b"/>
              <a:pathLst>
                <a:path w="288290" h="90804">
                  <a:moveTo>
                    <a:pt x="0" y="22732"/>
                  </a:moveTo>
                  <a:lnTo>
                    <a:pt x="242697" y="22732"/>
                  </a:lnTo>
                  <a:lnTo>
                    <a:pt x="242697" y="0"/>
                  </a:lnTo>
                  <a:lnTo>
                    <a:pt x="287908" y="45338"/>
                  </a:lnTo>
                  <a:lnTo>
                    <a:pt x="242697" y="90550"/>
                  </a:lnTo>
                  <a:lnTo>
                    <a:pt x="242697" y="67944"/>
                  </a:lnTo>
                  <a:lnTo>
                    <a:pt x="0" y="67944"/>
                  </a:lnTo>
                  <a:lnTo>
                    <a:pt x="0" y="22732"/>
                  </a:lnTo>
                  <a:close/>
                </a:path>
              </a:pathLst>
            </a:custGeom>
            <a:noFill/>
            <a:ln w="254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object 73"/>
            <p:cNvSpPr/>
            <p:nvPr/>
          </p:nvSpPr>
          <p:spPr>
            <a:xfrm>
              <a:off x="7387200" y="3933000"/>
              <a:ext cx="410760" cy="719280"/>
            </a:xfrm>
            <a:custGeom>
              <a:avLst/>
              <a:gdLst/>
              <a:ahLst/>
              <a:rect l="l" t="t" r="r" b="b"/>
              <a:pathLst>
                <a:path w="411479" h="720089">
                  <a:moveTo>
                    <a:pt x="0" y="0"/>
                  </a:moveTo>
                  <a:lnTo>
                    <a:pt x="21895" y="12215"/>
                  </a:lnTo>
                  <a:lnTo>
                    <a:pt x="44100" y="24002"/>
                  </a:lnTo>
                  <a:lnTo>
                    <a:pt x="65686" y="36647"/>
                  </a:lnTo>
                  <a:lnTo>
                    <a:pt x="85725" y="51435"/>
                  </a:lnTo>
                  <a:lnTo>
                    <a:pt x="95619" y="63097"/>
                  </a:lnTo>
                  <a:lnTo>
                    <a:pt x="103250" y="76723"/>
                  </a:lnTo>
                  <a:lnTo>
                    <a:pt x="110692" y="90564"/>
                  </a:lnTo>
                  <a:lnTo>
                    <a:pt x="120015" y="102869"/>
                  </a:lnTo>
                  <a:lnTo>
                    <a:pt x="144250" y="122979"/>
                  </a:lnTo>
                  <a:lnTo>
                    <a:pt x="168259" y="135826"/>
                  </a:lnTo>
                  <a:lnTo>
                    <a:pt x="193863" y="145053"/>
                  </a:lnTo>
                  <a:lnTo>
                    <a:pt x="222885" y="154305"/>
                  </a:lnTo>
                  <a:lnTo>
                    <a:pt x="250209" y="169842"/>
                  </a:lnTo>
                  <a:lnTo>
                    <a:pt x="278606" y="184308"/>
                  </a:lnTo>
                  <a:lnTo>
                    <a:pt x="304859" y="200917"/>
                  </a:lnTo>
                  <a:lnTo>
                    <a:pt x="325754" y="222885"/>
                  </a:lnTo>
                  <a:lnTo>
                    <a:pt x="347864" y="258300"/>
                  </a:lnTo>
                  <a:lnTo>
                    <a:pt x="358616" y="273224"/>
                  </a:lnTo>
                  <a:lnTo>
                    <a:pt x="374368" y="280124"/>
                  </a:lnTo>
                  <a:lnTo>
                    <a:pt x="411479" y="291464"/>
                  </a:lnTo>
                  <a:lnTo>
                    <a:pt x="400191" y="327174"/>
                  </a:lnTo>
                  <a:lnTo>
                    <a:pt x="396098" y="340924"/>
                  </a:lnTo>
                  <a:lnTo>
                    <a:pt x="393763" y="342757"/>
                  </a:lnTo>
                  <a:lnTo>
                    <a:pt x="387745" y="342716"/>
                  </a:lnTo>
                  <a:lnTo>
                    <a:pt x="372603" y="350846"/>
                  </a:lnTo>
                  <a:lnTo>
                    <a:pt x="342900" y="377189"/>
                  </a:lnTo>
                  <a:lnTo>
                    <a:pt x="333238" y="389155"/>
                  </a:lnTo>
                  <a:lnTo>
                    <a:pt x="325231" y="402431"/>
                  </a:lnTo>
                  <a:lnTo>
                    <a:pt x="317486" y="415944"/>
                  </a:lnTo>
                  <a:lnTo>
                    <a:pt x="308610" y="428625"/>
                  </a:lnTo>
                  <a:lnTo>
                    <a:pt x="281781" y="460123"/>
                  </a:lnTo>
                  <a:lnTo>
                    <a:pt x="265630" y="477740"/>
                  </a:lnTo>
                  <a:lnTo>
                    <a:pt x="257673" y="484913"/>
                  </a:lnTo>
                  <a:lnTo>
                    <a:pt x="255428" y="485080"/>
                  </a:lnTo>
                  <a:lnTo>
                    <a:pt x="256413" y="481679"/>
                  </a:lnTo>
                  <a:lnTo>
                    <a:pt x="258144" y="478148"/>
                  </a:lnTo>
                  <a:lnTo>
                    <a:pt x="258139" y="477927"/>
                  </a:lnTo>
                  <a:lnTo>
                    <a:pt x="253916" y="484452"/>
                  </a:lnTo>
                  <a:lnTo>
                    <a:pt x="242992" y="501162"/>
                  </a:lnTo>
                  <a:lnTo>
                    <a:pt x="222885" y="531494"/>
                  </a:lnTo>
                  <a:lnTo>
                    <a:pt x="255984" y="553164"/>
                  </a:lnTo>
                  <a:lnTo>
                    <a:pt x="274320" y="565785"/>
                  </a:lnTo>
                  <a:lnTo>
                    <a:pt x="285035" y="576500"/>
                  </a:lnTo>
                  <a:lnTo>
                    <a:pt x="295275" y="592455"/>
                  </a:lnTo>
                  <a:lnTo>
                    <a:pt x="312181" y="620791"/>
                  </a:lnTo>
                  <a:lnTo>
                    <a:pt x="342900" y="668655"/>
                  </a:lnTo>
                  <a:lnTo>
                    <a:pt x="377190" y="720089"/>
                  </a:lnTo>
                </a:path>
              </a:pathLst>
            </a:custGeom>
            <a:noFill/>
            <a:ln w="25400">
              <a:solidFill>
                <a:srgbClr val="92cd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1" name="object 74"/>
          <p:cNvSpPr/>
          <p:nvPr/>
        </p:nvSpPr>
        <p:spPr>
          <a:xfrm>
            <a:off x="5508720" y="3921120"/>
            <a:ext cx="838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12" name="object 75"/>
          <p:cNvSpPr/>
          <p:nvPr/>
        </p:nvSpPr>
        <p:spPr>
          <a:xfrm>
            <a:off x="5661000" y="4073760"/>
            <a:ext cx="838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13" name="object 76"/>
          <p:cNvSpPr/>
          <p:nvPr/>
        </p:nvSpPr>
        <p:spPr>
          <a:xfrm>
            <a:off x="5723640" y="4199400"/>
            <a:ext cx="8388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12600">
              <a:lnSpc>
                <a:spcPct val="100000"/>
              </a:lnSpc>
              <a:spcBef>
                <a:spcPts val="431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2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14" name="object 77"/>
          <p:cNvSpPr/>
          <p:nvPr/>
        </p:nvSpPr>
        <p:spPr>
          <a:xfrm>
            <a:off x="6501600" y="3959640"/>
            <a:ext cx="15300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1000" spc="-26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15" name="object 78"/>
          <p:cNvSpPr/>
          <p:nvPr/>
        </p:nvSpPr>
        <p:spPr>
          <a:xfrm>
            <a:off x="6654240" y="4095720"/>
            <a:ext cx="1530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ct val="100000"/>
              </a:lnSpc>
              <a:spcBef>
                <a:spcPts val="221"/>
              </a:spcBef>
              <a:buNone/>
            </a:pPr>
            <a:r>
              <a:rPr b="1" lang="fr-FR" sz="1000" spc="-26" strike="noStrike">
                <a:solidFill>
                  <a:srgbClr val="ff0000"/>
                </a:solidFill>
                <a:latin typeface="Calibri"/>
                <a:ea typeface="DejaVu Sans"/>
              </a:rPr>
              <a:t>11</a:t>
            </a:r>
            <a:endParaRPr b="0" lang="fr-FR" sz="1000" spc="-1" strike="noStrike">
              <a:latin typeface="Arial"/>
            </a:endParaRPr>
          </a:p>
          <a:p>
            <a:pPr marL="7488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fr-FR" sz="1000" spc="-1" strike="noStrike">
              <a:latin typeface="Arial"/>
            </a:endParaRPr>
          </a:p>
          <a:p>
            <a:pPr marL="74880">
              <a:lnSpc>
                <a:spcPct val="100000"/>
              </a:lnSpc>
              <a:spcBef>
                <a:spcPts val="32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16" name="object 79"/>
          <p:cNvSpPr/>
          <p:nvPr/>
        </p:nvSpPr>
        <p:spPr>
          <a:xfrm>
            <a:off x="7492320" y="3959640"/>
            <a:ext cx="15300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1000" spc="-26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17" name="object 80"/>
          <p:cNvSpPr/>
          <p:nvPr/>
        </p:nvSpPr>
        <p:spPr>
          <a:xfrm>
            <a:off x="7644600" y="4095720"/>
            <a:ext cx="1530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ct val="100000"/>
              </a:lnSpc>
              <a:spcBef>
                <a:spcPts val="221"/>
              </a:spcBef>
              <a:buNone/>
            </a:pPr>
            <a:r>
              <a:rPr b="1" lang="fr-FR" sz="1000" spc="-26" strike="noStrike">
                <a:solidFill>
                  <a:srgbClr val="00af50"/>
                </a:solidFill>
                <a:latin typeface="Calibri"/>
                <a:ea typeface="DejaVu Sans"/>
              </a:rPr>
              <a:t>10</a:t>
            </a:r>
            <a:endParaRPr b="0" lang="fr-FR" sz="1000" spc="-1" strike="noStrike">
              <a:latin typeface="Arial"/>
            </a:endParaRPr>
          </a:p>
          <a:p>
            <a:pPr marL="7488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fr-FR" sz="1000" spc="-1" strike="noStrike">
              <a:latin typeface="Arial"/>
            </a:endParaRPr>
          </a:p>
          <a:p>
            <a:pPr marL="74880">
              <a:lnSpc>
                <a:spcPct val="100000"/>
              </a:lnSpc>
              <a:spcBef>
                <a:spcPts val="32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18" name="object 81"/>
          <p:cNvSpPr/>
          <p:nvPr/>
        </p:nvSpPr>
        <p:spPr>
          <a:xfrm>
            <a:off x="7873200" y="4016880"/>
            <a:ext cx="167040" cy="482400"/>
          </a:xfrm>
          <a:custGeom>
            <a:avLst/>
            <a:gdLst/>
            <a:ahLst/>
            <a:rect l="l" t="t" r="r" b="b"/>
            <a:pathLst>
              <a:path w="167640" h="483235">
                <a:moveTo>
                  <a:pt x="78105" y="407670"/>
                </a:moveTo>
                <a:lnTo>
                  <a:pt x="74930" y="407670"/>
                </a:lnTo>
                <a:lnTo>
                  <a:pt x="73152" y="409575"/>
                </a:lnTo>
                <a:lnTo>
                  <a:pt x="71247" y="411480"/>
                </a:lnTo>
                <a:lnTo>
                  <a:pt x="71374" y="414401"/>
                </a:lnTo>
                <a:lnTo>
                  <a:pt x="73279" y="416306"/>
                </a:lnTo>
                <a:lnTo>
                  <a:pt x="142875" y="482854"/>
                </a:lnTo>
                <a:lnTo>
                  <a:pt x="144846" y="475107"/>
                </a:lnTo>
                <a:lnTo>
                  <a:pt x="135763" y="475107"/>
                </a:lnTo>
                <a:lnTo>
                  <a:pt x="130919" y="458247"/>
                </a:lnTo>
                <a:lnTo>
                  <a:pt x="80015" y="409575"/>
                </a:lnTo>
                <a:lnTo>
                  <a:pt x="78105" y="407670"/>
                </a:lnTo>
                <a:close/>
              </a:path>
              <a:path w="167640" h="483235">
                <a:moveTo>
                  <a:pt x="130919" y="458247"/>
                </a:moveTo>
                <a:lnTo>
                  <a:pt x="135763" y="475107"/>
                </a:lnTo>
                <a:lnTo>
                  <a:pt x="144471" y="472567"/>
                </a:lnTo>
                <a:lnTo>
                  <a:pt x="135636" y="472567"/>
                </a:lnTo>
                <a:lnTo>
                  <a:pt x="137640" y="464674"/>
                </a:lnTo>
                <a:lnTo>
                  <a:pt x="130919" y="458247"/>
                </a:lnTo>
                <a:close/>
              </a:path>
              <a:path w="167640" h="483235">
                <a:moveTo>
                  <a:pt x="160655" y="383032"/>
                </a:moveTo>
                <a:lnTo>
                  <a:pt x="157988" y="384556"/>
                </a:lnTo>
                <a:lnTo>
                  <a:pt x="140002" y="455373"/>
                </a:lnTo>
                <a:lnTo>
                  <a:pt x="144907" y="472440"/>
                </a:lnTo>
                <a:lnTo>
                  <a:pt x="135763" y="475107"/>
                </a:lnTo>
                <a:lnTo>
                  <a:pt x="144846" y="475107"/>
                </a:lnTo>
                <a:lnTo>
                  <a:pt x="167259" y="386969"/>
                </a:lnTo>
                <a:lnTo>
                  <a:pt x="165735" y="384302"/>
                </a:lnTo>
                <a:lnTo>
                  <a:pt x="160655" y="383032"/>
                </a:lnTo>
                <a:close/>
              </a:path>
              <a:path w="167640" h="483235">
                <a:moveTo>
                  <a:pt x="137640" y="464674"/>
                </a:moveTo>
                <a:lnTo>
                  <a:pt x="135668" y="472440"/>
                </a:lnTo>
                <a:lnTo>
                  <a:pt x="135636" y="472567"/>
                </a:lnTo>
                <a:lnTo>
                  <a:pt x="143637" y="470408"/>
                </a:lnTo>
                <a:lnTo>
                  <a:pt x="137640" y="464674"/>
                </a:lnTo>
                <a:close/>
              </a:path>
              <a:path w="167640" h="483235">
                <a:moveTo>
                  <a:pt x="140002" y="455373"/>
                </a:moveTo>
                <a:lnTo>
                  <a:pt x="137640" y="464674"/>
                </a:lnTo>
                <a:lnTo>
                  <a:pt x="143637" y="470408"/>
                </a:lnTo>
                <a:lnTo>
                  <a:pt x="135636" y="472567"/>
                </a:lnTo>
                <a:lnTo>
                  <a:pt x="144471" y="472567"/>
                </a:lnTo>
                <a:lnTo>
                  <a:pt x="144907" y="472440"/>
                </a:lnTo>
                <a:lnTo>
                  <a:pt x="140002" y="455373"/>
                </a:lnTo>
                <a:close/>
              </a:path>
              <a:path w="167640" h="483235">
                <a:moveTo>
                  <a:pt x="9144" y="0"/>
                </a:moveTo>
                <a:lnTo>
                  <a:pt x="0" y="2540"/>
                </a:lnTo>
                <a:lnTo>
                  <a:pt x="130919" y="458247"/>
                </a:lnTo>
                <a:lnTo>
                  <a:pt x="137640" y="464674"/>
                </a:lnTo>
                <a:lnTo>
                  <a:pt x="140002" y="455373"/>
                </a:lnTo>
                <a:lnTo>
                  <a:pt x="9144" y="0"/>
                </a:lnTo>
                <a:close/>
              </a:path>
            </a:pathLst>
          </a:custGeom>
          <a:solidFill>
            <a:srgbClr val="497dba"/>
          </a:solidFill>
          <a:ln w="0">
            <a:solidFill>
              <a:srgbClr val="e46c0a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object 82"/>
          <p:cNvSpPr/>
          <p:nvPr/>
        </p:nvSpPr>
        <p:spPr>
          <a:xfrm>
            <a:off x="4915440" y="5275440"/>
            <a:ext cx="215640" cy="215640"/>
          </a:xfrm>
          <a:custGeom>
            <a:avLst/>
            <a:gdLst/>
            <a:ahLst/>
            <a:rect l="l" t="t" r="r" b="b"/>
            <a:pathLst>
              <a:path w="216535" h="216535">
                <a:moveTo>
                  <a:pt x="0" y="216027"/>
                </a:moveTo>
                <a:lnTo>
                  <a:pt x="216026" y="216027"/>
                </a:lnTo>
                <a:lnTo>
                  <a:pt x="21602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noFill/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object 83"/>
          <p:cNvSpPr/>
          <p:nvPr/>
        </p:nvSpPr>
        <p:spPr>
          <a:xfrm>
            <a:off x="5210280" y="5254200"/>
            <a:ext cx="961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Masque Hydro</a:t>
            </a:r>
            <a:endParaRPr b="0" lang="fr-FR" sz="1400" spc="-1" strike="noStrike">
              <a:latin typeface="Calibri"/>
            </a:endParaRPr>
          </a:p>
        </p:txBody>
      </p:sp>
      <p:sp>
        <p:nvSpPr>
          <p:cNvPr id="221" name="object 84"/>
          <p:cNvSpPr/>
          <p:nvPr/>
        </p:nvSpPr>
        <p:spPr>
          <a:xfrm>
            <a:off x="4913640" y="5589360"/>
            <a:ext cx="163080" cy="286200"/>
          </a:xfrm>
          <a:custGeom>
            <a:avLst/>
            <a:gdLst/>
            <a:ahLst/>
            <a:rect l="l" t="t" r="r" b="b"/>
            <a:pathLst>
              <a:path w="163829" h="287020">
                <a:moveTo>
                  <a:pt x="0" y="0"/>
                </a:moveTo>
                <a:lnTo>
                  <a:pt x="8677" y="4861"/>
                </a:lnTo>
                <a:lnTo>
                  <a:pt x="17510" y="9555"/>
                </a:lnTo>
                <a:lnTo>
                  <a:pt x="26128" y="14589"/>
                </a:lnTo>
                <a:lnTo>
                  <a:pt x="34162" y="20472"/>
                </a:lnTo>
                <a:lnTo>
                  <a:pt x="40385" y="25806"/>
                </a:lnTo>
                <a:lnTo>
                  <a:pt x="41909" y="35140"/>
                </a:lnTo>
                <a:lnTo>
                  <a:pt x="47751" y="40944"/>
                </a:lnTo>
                <a:lnTo>
                  <a:pt x="57374" y="48938"/>
                </a:lnTo>
                <a:lnTo>
                  <a:pt x="66913" y="54051"/>
                </a:lnTo>
                <a:lnTo>
                  <a:pt x="77094" y="57725"/>
                </a:lnTo>
                <a:lnTo>
                  <a:pt x="88645" y="61404"/>
                </a:lnTo>
                <a:lnTo>
                  <a:pt x="99556" y="67592"/>
                </a:lnTo>
                <a:lnTo>
                  <a:pt x="110870" y="73352"/>
                </a:lnTo>
                <a:lnTo>
                  <a:pt x="121328" y="79963"/>
                </a:lnTo>
                <a:lnTo>
                  <a:pt x="129666" y="88709"/>
                </a:lnTo>
                <a:lnTo>
                  <a:pt x="138467" y="102810"/>
                </a:lnTo>
                <a:lnTo>
                  <a:pt x="142732" y="108746"/>
                </a:lnTo>
                <a:lnTo>
                  <a:pt x="148972" y="111487"/>
                </a:lnTo>
                <a:lnTo>
                  <a:pt x="163702" y="116001"/>
                </a:lnTo>
                <a:lnTo>
                  <a:pt x="158222" y="133805"/>
                </a:lnTo>
                <a:lnTo>
                  <a:pt x="156717" y="136431"/>
                </a:lnTo>
                <a:lnTo>
                  <a:pt x="151880" y="137374"/>
                </a:lnTo>
                <a:lnTo>
                  <a:pt x="136397" y="150126"/>
                </a:lnTo>
                <a:lnTo>
                  <a:pt x="130682" y="155917"/>
                </a:lnTo>
                <a:lnTo>
                  <a:pt x="128015" y="164287"/>
                </a:lnTo>
                <a:lnTo>
                  <a:pt x="122808" y="170586"/>
                </a:lnTo>
                <a:lnTo>
                  <a:pt x="103755" y="192003"/>
                </a:lnTo>
                <a:lnTo>
                  <a:pt x="102012" y="191706"/>
                </a:lnTo>
                <a:lnTo>
                  <a:pt x="102127" y="191085"/>
                </a:lnTo>
                <a:lnTo>
                  <a:pt x="88645" y="211531"/>
                </a:lnTo>
                <a:lnTo>
                  <a:pt x="106054" y="222940"/>
                </a:lnTo>
                <a:lnTo>
                  <a:pt x="113426" y="229447"/>
                </a:lnTo>
                <a:lnTo>
                  <a:pt x="120346" y="240645"/>
                </a:lnTo>
                <a:lnTo>
                  <a:pt x="136397" y="266128"/>
                </a:lnTo>
                <a:lnTo>
                  <a:pt x="150113" y="286600"/>
                </a:lnTo>
              </a:path>
            </a:pathLst>
          </a:custGeom>
          <a:noFill/>
          <a:ln w="25400">
            <a:solidFill>
              <a:srgbClr val="92c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object 85"/>
          <p:cNvSpPr/>
          <p:nvPr/>
        </p:nvSpPr>
        <p:spPr>
          <a:xfrm>
            <a:off x="4998960" y="5625360"/>
            <a:ext cx="178668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0" lang="fr-FR" sz="1200" spc="12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400" spc="12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Squelette</a:t>
            </a:r>
            <a:r>
              <a:rPr b="0" lang="fr-FR" sz="1400" spc="-52" strike="noStrike" baseline="4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hydrographique</a:t>
            </a:r>
            <a:endParaRPr b="0" lang="fr-FR" sz="1400" spc="-1" strike="noStrike">
              <a:latin typeface="Arial"/>
            </a:endParaRPr>
          </a:p>
        </p:txBody>
      </p:sp>
      <p:grpSp>
        <p:nvGrpSpPr>
          <p:cNvPr id="223" name="object 86"/>
          <p:cNvGrpSpPr/>
          <p:nvPr/>
        </p:nvGrpSpPr>
        <p:grpSpPr>
          <a:xfrm>
            <a:off x="7238880" y="5133240"/>
            <a:ext cx="168840" cy="168480"/>
            <a:chOff x="7238880" y="5133240"/>
            <a:chExt cx="168840" cy="168480"/>
          </a:xfrm>
        </p:grpSpPr>
        <p:pic>
          <p:nvPicPr>
            <p:cNvPr id="224" name="object 87" descr=""/>
            <p:cNvPicPr/>
            <p:nvPr/>
          </p:nvPicPr>
          <p:blipFill>
            <a:blip r:embed="rId4"/>
            <a:stretch/>
          </p:blipFill>
          <p:spPr>
            <a:xfrm>
              <a:off x="7238880" y="513324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object 88" descr=""/>
            <p:cNvPicPr/>
            <p:nvPr/>
          </p:nvPicPr>
          <p:blipFill>
            <a:blip r:embed="rId5"/>
            <a:stretch/>
          </p:blipFill>
          <p:spPr>
            <a:xfrm>
              <a:off x="7337160" y="515952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6" name="object 89" descr=""/>
            <p:cNvPicPr/>
            <p:nvPr/>
          </p:nvPicPr>
          <p:blipFill>
            <a:blip r:embed="rId6"/>
            <a:stretch/>
          </p:blipFill>
          <p:spPr>
            <a:xfrm>
              <a:off x="7238880" y="523152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7" name="object 90"/>
          <p:cNvSpPr/>
          <p:nvPr/>
        </p:nvSpPr>
        <p:spPr>
          <a:xfrm>
            <a:off x="7925040" y="5526360"/>
            <a:ext cx="9676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fr-FR" sz="1400" spc="-15" strike="noStrike" baseline="4000">
                <a:solidFill>
                  <a:srgbClr val="000000"/>
                </a:solidFill>
                <a:latin typeface="Calibri"/>
                <a:ea typeface="DejaVu Sans"/>
              </a:rPr>
              <a:t>Points virtuels</a:t>
            </a:r>
            <a:endParaRPr b="0" lang="fr-FR" sz="1400" spc="-1" strike="noStrike">
              <a:latin typeface="Arial"/>
            </a:endParaRPr>
          </a:p>
        </p:txBody>
      </p:sp>
      <p:grpSp>
        <p:nvGrpSpPr>
          <p:cNvPr id="228" name="object 91"/>
          <p:cNvGrpSpPr/>
          <p:nvPr/>
        </p:nvGrpSpPr>
        <p:grpSpPr>
          <a:xfrm>
            <a:off x="6523560" y="5396400"/>
            <a:ext cx="287640" cy="90000"/>
            <a:chOff x="6523560" y="5396400"/>
            <a:chExt cx="287640" cy="90000"/>
          </a:xfrm>
        </p:grpSpPr>
        <p:sp>
          <p:nvSpPr>
            <p:cNvPr id="229" name="object 92"/>
            <p:cNvSpPr/>
            <p:nvPr/>
          </p:nvSpPr>
          <p:spPr>
            <a:xfrm>
              <a:off x="6523560" y="5396400"/>
              <a:ext cx="287640" cy="90000"/>
            </a:xfrm>
            <a:custGeom>
              <a:avLst/>
              <a:gdLst/>
              <a:ahLst/>
              <a:rect l="l" t="t" r="r" b="b"/>
              <a:pathLst>
                <a:path w="288290" h="90804">
                  <a:moveTo>
                    <a:pt x="242696" y="0"/>
                  </a:moveTo>
                  <a:lnTo>
                    <a:pt x="242696" y="22606"/>
                  </a:lnTo>
                  <a:lnTo>
                    <a:pt x="0" y="22606"/>
                  </a:lnTo>
                  <a:lnTo>
                    <a:pt x="0" y="67868"/>
                  </a:lnTo>
                  <a:lnTo>
                    <a:pt x="242696" y="67868"/>
                  </a:lnTo>
                  <a:lnTo>
                    <a:pt x="242696" y="90500"/>
                  </a:lnTo>
                  <a:lnTo>
                    <a:pt x="288035" y="45212"/>
                  </a:lnTo>
                  <a:lnTo>
                    <a:pt x="242696" y="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object 93"/>
            <p:cNvSpPr/>
            <p:nvPr/>
          </p:nvSpPr>
          <p:spPr>
            <a:xfrm>
              <a:off x="6523560" y="5396400"/>
              <a:ext cx="287640" cy="90000"/>
            </a:xfrm>
            <a:custGeom>
              <a:avLst/>
              <a:gdLst/>
              <a:ahLst/>
              <a:rect l="l" t="t" r="r" b="b"/>
              <a:pathLst>
                <a:path w="288290" h="90804">
                  <a:moveTo>
                    <a:pt x="0" y="22606"/>
                  </a:moveTo>
                  <a:lnTo>
                    <a:pt x="242696" y="22606"/>
                  </a:lnTo>
                  <a:lnTo>
                    <a:pt x="242696" y="0"/>
                  </a:lnTo>
                  <a:lnTo>
                    <a:pt x="288035" y="45212"/>
                  </a:lnTo>
                  <a:lnTo>
                    <a:pt x="242696" y="90500"/>
                  </a:lnTo>
                  <a:lnTo>
                    <a:pt x="242696" y="67868"/>
                  </a:lnTo>
                  <a:lnTo>
                    <a:pt x="0" y="67868"/>
                  </a:lnTo>
                  <a:lnTo>
                    <a:pt x="0" y="22606"/>
                  </a:lnTo>
                  <a:close/>
                </a:path>
              </a:pathLst>
            </a:custGeom>
            <a:noFill/>
            <a:ln w="254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object 94"/>
          <p:cNvSpPr/>
          <p:nvPr/>
        </p:nvSpPr>
        <p:spPr>
          <a:xfrm>
            <a:off x="4572000" y="2133000"/>
            <a:ext cx="4344120" cy="360"/>
          </a:xfrm>
          <a:custGeom>
            <a:avLst/>
            <a:gdLst/>
            <a:ahLst/>
            <a:rect l="l" t="t" r="r" b="b"/>
            <a:pathLst>
              <a:path w="4344670" h="0">
                <a:moveTo>
                  <a:pt x="0" y="0"/>
                </a:moveTo>
                <a:lnTo>
                  <a:pt x="4344543" y="0"/>
                </a:lnTo>
              </a:path>
            </a:pathLst>
          </a:custGeom>
          <a:noFill/>
          <a:ln w="9525">
            <a:solidFill>
              <a:srgbClr val="497dba"/>
            </a:solidFill>
            <a:prstDash val="sys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object 95"/>
          <p:cNvSpPr/>
          <p:nvPr/>
        </p:nvSpPr>
        <p:spPr>
          <a:xfrm>
            <a:off x="4572000" y="3789000"/>
            <a:ext cx="4344120" cy="360"/>
          </a:xfrm>
          <a:custGeom>
            <a:avLst/>
            <a:gdLst/>
            <a:ahLst/>
            <a:rect l="l" t="t" r="r" b="b"/>
            <a:pathLst>
              <a:path w="4344670" h="0">
                <a:moveTo>
                  <a:pt x="0" y="0"/>
                </a:moveTo>
                <a:lnTo>
                  <a:pt x="4344543" y="0"/>
                </a:lnTo>
              </a:path>
            </a:pathLst>
          </a:custGeom>
          <a:noFill/>
          <a:ln w="9525">
            <a:solidFill>
              <a:srgbClr val="497dba"/>
            </a:solidFill>
            <a:prstDash val="sys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object 96"/>
          <p:cNvSpPr/>
          <p:nvPr/>
        </p:nvSpPr>
        <p:spPr>
          <a:xfrm>
            <a:off x="4572000" y="4869000"/>
            <a:ext cx="4344120" cy="360"/>
          </a:xfrm>
          <a:custGeom>
            <a:avLst/>
            <a:gdLst/>
            <a:ahLst/>
            <a:rect l="l" t="t" r="r" b="b"/>
            <a:pathLst>
              <a:path w="4344670" h="0">
                <a:moveTo>
                  <a:pt x="0" y="0"/>
                </a:moveTo>
                <a:lnTo>
                  <a:pt x="4344543" y="0"/>
                </a:lnTo>
              </a:path>
            </a:pathLst>
          </a:custGeom>
          <a:noFill/>
          <a:ln w="9525">
            <a:solidFill>
              <a:srgbClr val="497dba"/>
            </a:solidFill>
            <a:prstDash val="sys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object 189"/>
          <p:cNvSpPr/>
          <p:nvPr/>
        </p:nvSpPr>
        <p:spPr>
          <a:xfrm>
            <a:off x="6172200" y="983520"/>
            <a:ext cx="410760" cy="920520"/>
          </a:xfrm>
          <a:custGeom>
            <a:avLst/>
            <a:gdLst/>
            <a:ahLst/>
            <a:rect l="l" t="t" r="r" b="b"/>
            <a:pathLst>
              <a:path w="411479" h="720089">
                <a:moveTo>
                  <a:pt x="0" y="0"/>
                </a:moveTo>
                <a:lnTo>
                  <a:pt x="21895" y="12215"/>
                </a:lnTo>
                <a:lnTo>
                  <a:pt x="44100" y="24002"/>
                </a:lnTo>
                <a:lnTo>
                  <a:pt x="65686" y="36647"/>
                </a:lnTo>
                <a:lnTo>
                  <a:pt x="85725" y="51435"/>
                </a:lnTo>
                <a:lnTo>
                  <a:pt x="95619" y="63097"/>
                </a:lnTo>
                <a:lnTo>
                  <a:pt x="103250" y="76723"/>
                </a:lnTo>
                <a:lnTo>
                  <a:pt x="110692" y="90564"/>
                </a:lnTo>
                <a:lnTo>
                  <a:pt x="120014" y="102869"/>
                </a:lnTo>
                <a:lnTo>
                  <a:pt x="144250" y="122979"/>
                </a:lnTo>
                <a:lnTo>
                  <a:pt x="168259" y="135826"/>
                </a:lnTo>
                <a:lnTo>
                  <a:pt x="193863" y="145053"/>
                </a:lnTo>
                <a:lnTo>
                  <a:pt x="222884" y="154305"/>
                </a:lnTo>
                <a:lnTo>
                  <a:pt x="250209" y="169842"/>
                </a:lnTo>
                <a:lnTo>
                  <a:pt x="278606" y="184308"/>
                </a:lnTo>
                <a:lnTo>
                  <a:pt x="304859" y="200917"/>
                </a:lnTo>
                <a:lnTo>
                  <a:pt x="325754" y="222885"/>
                </a:lnTo>
                <a:lnTo>
                  <a:pt x="347864" y="258300"/>
                </a:lnTo>
                <a:lnTo>
                  <a:pt x="358616" y="273224"/>
                </a:lnTo>
                <a:lnTo>
                  <a:pt x="374368" y="280124"/>
                </a:lnTo>
                <a:lnTo>
                  <a:pt x="411479" y="291464"/>
                </a:lnTo>
                <a:lnTo>
                  <a:pt x="400182" y="327174"/>
                </a:lnTo>
                <a:lnTo>
                  <a:pt x="396070" y="340924"/>
                </a:lnTo>
                <a:lnTo>
                  <a:pt x="393715" y="342757"/>
                </a:lnTo>
                <a:lnTo>
                  <a:pt x="387688" y="342716"/>
                </a:lnTo>
                <a:lnTo>
                  <a:pt x="372559" y="350846"/>
                </a:lnTo>
                <a:lnTo>
                  <a:pt x="342900" y="377189"/>
                </a:lnTo>
                <a:lnTo>
                  <a:pt x="333238" y="389155"/>
                </a:lnTo>
                <a:lnTo>
                  <a:pt x="325231" y="402431"/>
                </a:lnTo>
                <a:lnTo>
                  <a:pt x="317486" y="415944"/>
                </a:lnTo>
                <a:lnTo>
                  <a:pt x="308609" y="428625"/>
                </a:lnTo>
                <a:lnTo>
                  <a:pt x="281781" y="460123"/>
                </a:lnTo>
                <a:lnTo>
                  <a:pt x="265630" y="477740"/>
                </a:lnTo>
                <a:lnTo>
                  <a:pt x="257673" y="484913"/>
                </a:lnTo>
                <a:lnTo>
                  <a:pt x="255428" y="485080"/>
                </a:lnTo>
                <a:lnTo>
                  <a:pt x="256412" y="481679"/>
                </a:lnTo>
                <a:lnTo>
                  <a:pt x="258144" y="478148"/>
                </a:lnTo>
                <a:lnTo>
                  <a:pt x="258139" y="477927"/>
                </a:lnTo>
                <a:lnTo>
                  <a:pt x="253916" y="484452"/>
                </a:lnTo>
                <a:lnTo>
                  <a:pt x="242992" y="501162"/>
                </a:lnTo>
                <a:lnTo>
                  <a:pt x="222884" y="531494"/>
                </a:lnTo>
                <a:lnTo>
                  <a:pt x="255984" y="553164"/>
                </a:lnTo>
                <a:lnTo>
                  <a:pt x="274319" y="565785"/>
                </a:lnTo>
                <a:lnTo>
                  <a:pt x="285035" y="576500"/>
                </a:lnTo>
                <a:lnTo>
                  <a:pt x="295275" y="592455"/>
                </a:lnTo>
                <a:lnTo>
                  <a:pt x="312181" y="620791"/>
                </a:lnTo>
                <a:lnTo>
                  <a:pt x="342900" y="668655"/>
                </a:lnTo>
                <a:lnTo>
                  <a:pt x="377189" y="720089"/>
                </a:lnTo>
              </a:path>
            </a:pathLst>
          </a:custGeom>
          <a:noFill/>
          <a:ln w="25400">
            <a:solidFill>
              <a:srgbClr val="e46c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object 190"/>
          <p:cNvSpPr/>
          <p:nvPr/>
        </p:nvSpPr>
        <p:spPr>
          <a:xfrm>
            <a:off x="6240240" y="1001520"/>
            <a:ext cx="838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36" name="object 191"/>
          <p:cNvSpPr/>
          <p:nvPr/>
        </p:nvSpPr>
        <p:spPr>
          <a:xfrm>
            <a:off x="6386760" y="1132920"/>
            <a:ext cx="838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37" name="object 192"/>
          <p:cNvSpPr/>
          <p:nvPr/>
        </p:nvSpPr>
        <p:spPr>
          <a:xfrm>
            <a:off x="6468840" y="1338480"/>
            <a:ext cx="8388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12600">
              <a:lnSpc>
                <a:spcPct val="100000"/>
              </a:lnSpc>
              <a:spcBef>
                <a:spcPts val="431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26"/>
              </a:spcBef>
              <a:buNone/>
            </a:pPr>
            <a:r>
              <a:rPr b="0" lang="fr-FR" sz="1000" spc="-52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38" name="Forme libre 2"/>
          <p:cNvSpPr/>
          <p:nvPr/>
        </p:nvSpPr>
        <p:spPr>
          <a:xfrm>
            <a:off x="7086600" y="5048280"/>
            <a:ext cx="771840" cy="1013760"/>
          </a:xfrm>
          <a:custGeom>
            <a:avLst/>
            <a:gdLst/>
            <a:ahLst/>
            <a:rect l="l" t="t" r="r" b="b"/>
            <a:pathLst>
              <a:path w="864296" h="1014608">
                <a:moveTo>
                  <a:pt x="0" y="75156"/>
                </a:moveTo>
                <a:lnTo>
                  <a:pt x="0" y="75156"/>
                </a:lnTo>
                <a:cubicBezTo>
                  <a:pt x="45929" y="70981"/>
                  <a:pt x="92131" y="69152"/>
                  <a:pt x="137786" y="62630"/>
                </a:cubicBezTo>
                <a:cubicBezTo>
                  <a:pt x="150857" y="60763"/>
                  <a:pt x="162555" y="53306"/>
                  <a:pt x="175364" y="50104"/>
                </a:cubicBezTo>
                <a:cubicBezTo>
                  <a:pt x="282818" y="23240"/>
                  <a:pt x="252517" y="25052"/>
                  <a:pt x="313150" y="25052"/>
                </a:cubicBezTo>
                <a:lnTo>
                  <a:pt x="501041" y="0"/>
                </a:lnTo>
                <a:lnTo>
                  <a:pt x="688931" y="200417"/>
                </a:lnTo>
                <a:lnTo>
                  <a:pt x="839243" y="400833"/>
                </a:lnTo>
                <a:lnTo>
                  <a:pt x="826717" y="613775"/>
                </a:lnTo>
                <a:lnTo>
                  <a:pt x="814191" y="713984"/>
                </a:lnTo>
                <a:lnTo>
                  <a:pt x="864296" y="889348"/>
                </a:lnTo>
                <a:lnTo>
                  <a:pt x="826717" y="989556"/>
                </a:lnTo>
                <a:lnTo>
                  <a:pt x="638827" y="1014608"/>
                </a:lnTo>
                <a:lnTo>
                  <a:pt x="438411" y="776614"/>
                </a:lnTo>
                <a:lnTo>
                  <a:pt x="526093" y="526093"/>
                </a:lnTo>
                <a:lnTo>
                  <a:pt x="275572" y="338203"/>
                </a:lnTo>
                <a:lnTo>
                  <a:pt x="0" y="75156"/>
                </a:lnTo>
                <a:close/>
              </a:path>
            </a:pathLst>
          </a:cu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9" name="object 193"/>
          <p:cNvGrpSpPr/>
          <p:nvPr/>
        </p:nvGrpSpPr>
        <p:grpSpPr>
          <a:xfrm>
            <a:off x="7543800" y="5257800"/>
            <a:ext cx="168840" cy="168480"/>
            <a:chOff x="7543800" y="5257800"/>
            <a:chExt cx="168840" cy="168480"/>
          </a:xfrm>
        </p:grpSpPr>
        <p:pic>
          <p:nvPicPr>
            <p:cNvPr id="240" name="object 194" descr=""/>
            <p:cNvPicPr/>
            <p:nvPr/>
          </p:nvPicPr>
          <p:blipFill>
            <a:blip r:embed="rId7"/>
            <a:stretch/>
          </p:blipFill>
          <p:spPr>
            <a:xfrm>
              <a:off x="7543800" y="525780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object 195" descr=""/>
            <p:cNvPicPr/>
            <p:nvPr/>
          </p:nvPicPr>
          <p:blipFill>
            <a:blip r:embed="rId8"/>
            <a:stretch/>
          </p:blipFill>
          <p:spPr>
            <a:xfrm>
              <a:off x="7642080" y="528408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object 196" descr=""/>
            <p:cNvPicPr/>
            <p:nvPr/>
          </p:nvPicPr>
          <p:blipFill>
            <a:blip r:embed="rId9"/>
            <a:stretch/>
          </p:blipFill>
          <p:spPr>
            <a:xfrm>
              <a:off x="7543800" y="535608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3" name="object 197"/>
          <p:cNvGrpSpPr/>
          <p:nvPr/>
        </p:nvGrpSpPr>
        <p:grpSpPr>
          <a:xfrm>
            <a:off x="7620120" y="5486400"/>
            <a:ext cx="168840" cy="168480"/>
            <a:chOff x="7620120" y="5486400"/>
            <a:chExt cx="168840" cy="168480"/>
          </a:xfrm>
        </p:grpSpPr>
        <p:pic>
          <p:nvPicPr>
            <p:cNvPr id="244" name="object 198" descr=""/>
            <p:cNvPicPr/>
            <p:nvPr/>
          </p:nvPicPr>
          <p:blipFill>
            <a:blip r:embed="rId10"/>
            <a:stretch/>
          </p:blipFill>
          <p:spPr>
            <a:xfrm>
              <a:off x="7620120" y="548640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5" name="object 199" descr=""/>
            <p:cNvPicPr/>
            <p:nvPr/>
          </p:nvPicPr>
          <p:blipFill>
            <a:blip r:embed="rId11"/>
            <a:stretch/>
          </p:blipFill>
          <p:spPr>
            <a:xfrm>
              <a:off x="7718400" y="551268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6" name="object 200" descr=""/>
            <p:cNvPicPr/>
            <p:nvPr/>
          </p:nvPicPr>
          <p:blipFill>
            <a:blip r:embed="rId12"/>
            <a:stretch/>
          </p:blipFill>
          <p:spPr>
            <a:xfrm>
              <a:off x="7620120" y="558468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7" name="object 201"/>
          <p:cNvGrpSpPr/>
          <p:nvPr/>
        </p:nvGrpSpPr>
        <p:grpSpPr>
          <a:xfrm>
            <a:off x="7543800" y="5697720"/>
            <a:ext cx="168840" cy="168480"/>
            <a:chOff x="7543800" y="5697720"/>
            <a:chExt cx="168840" cy="168480"/>
          </a:xfrm>
        </p:grpSpPr>
        <p:pic>
          <p:nvPicPr>
            <p:cNvPr id="248" name="object 202" descr=""/>
            <p:cNvPicPr/>
            <p:nvPr/>
          </p:nvPicPr>
          <p:blipFill>
            <a:blip r:embed="rId13"/>
            <a:stretch/>
          </p:blipFill>
          <p:spPr>
            <a:xfrm>
              <a:off x="7543800" y="569772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object 203" descr=""/>
            <p:cNvPicPr/>
            <p:nvPr/>
          </p:nvPicPr>
          <p:blipFill>
            <a:blip r:embed="rId14"/>
            <a:stretch/>
          </p:blipFill>
          <p:spPr>
            <a:xfrm>
              <a:off x="7642080" y="572400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object 204" descr=""/>
            <p:cNvPicPr/>
            <p:nvPr/>
          </p:nvPicPr>
          <p:blipFill>
            <a:blip r:embed="rId15"/>
            <a:stretch/>
          </p:blipFill>
          <p:spPr>
            <a:xfrm>
              <a:off x="7543800" y="579600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1" name="object 205"/>
          <p:cNvGrpSpPr/>
          <p:nvPr/>
        </p:nvGrpSpPr>
        <p:grpSpPr>
          <a:xfrm>
            <a:off x="7620120" y="5850360"/>
            <a:ext cx="168840" cy="168480"/>
            <a:chOff x="7620120" y="5850360"/>
            <a:chExt cx="168840" cy="168480"/>
          </a:xfrm>
        </p:grpSpPr>
        <p:pic>
          <p:nvPicPr>
            <p:cNvPr id="252" name="object 206" descr=""/>
            <p:cNvPicPr/>
            <p:nvPr/>
          </p:nvPicPr>
          <p:blipFill>
            <a:blip r:embed="rId16"/>
            <a:stretch/>
          </p:blipFill>
          <p:spPr>
            <a:xfrm>
              <a:off x="7620120" y="585036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object 207" descr=""/>
            <p:cNvPicPr/>
            <p:nvPr/>
          </p:nvPicPr>
          <p:blipFill>
            <a:blip r:embed="rId17"/>
            <a:stretch/>
          </p:blipFill>
          <p:spPr>
            <a:xfrm>
              <a:off x="7718400" y="587664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4" name="object 208" descr=""/>
            <p:cNvPicPr/>
            <p:nvPr/>
          </p:nvPicPr>
          <p:blipFill>
            <a:blip r:embed="rId18"/>
            <a:stretch/>
          </p:blipFill>
          <p:spPr>
            <a:xfrm>
              <a:off x="7620120" y="594864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5" name="object 209"/>
          <p:cNvGrpSpPr/>
          <p:nvPr/>
        </p:nvGrpSpPr>
        <p:grpSpPr>
          <a:xfrm>
            <a:off x="7450560" y="5105520"/>
            <a:ext cx="168840" cy="168480"/>
            <a:chOff x="7450560" y="5105520"/>
            <a:chExt cx="168840" cy="168480"/>
          </a:xfrm>
        </p:grpSpPr>
        <p:pic>
          <p:nvPicPr>
            <p:cNvPr id="256" name="object 210" descr=""/>
            <p:cNvPicPr/>
            <p:nvPr/>
          </p:nvPicPr>
          <p:blipFill>
            <a:blip r:embed="rId19"/>
            <a:stretch/>
          </p:blipFill>
          <p:spPr>
            <a:xfrm>
              <a:off x="7450560" y="510552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object 211" descr=""/>
            <p:cNvPicPr/>
            <p:nvPr/>
          </p:nvPicPr>
          <p:blipFill>
            <a:blip r:embed="rId20"/>
            <a:stretch/>
          </p:blipFill>
          <p:spPr>
            <a:xfrm>
              <a:off x="7548840" y="513180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object 212" descr=""/>
            <p:cNvPicPr/>
            <p:nvPr/>
          </p:nvPicPr>
          <p:blipFill>
            <a:blip r:embed="rId21"/>
            <a:stretch/>
          </p:blipFill>
          <p:spPr>
            <a:xfrm>
              <a:off x="7450560" y="520380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9" name="object 213"/>
          <p:cNvGrpSpPr/>
          <p:nvPr/>
        </p:nvGrpSpPr>
        <p:grpSpPr>
          <a:xfrm>
            <a:off x="7391520" y="5257800"/>
            <a:ext cx="168840" cy="168480"/>
            <a:chOff x="7391520" y="5257800"/>
            <a:chExt cx="168840" cy="168480"/>
          </a:xfrm>
        </p:grpSpPr>
        <p:pic>
          <p:nvPicPr>
            <p:cNvPr id="260" name="object 214" descr=""/>
            <p:cNvPicPr/>
            <p:nvPr/>
          </p:nvPicPr>
          <p:blipFill>
            <a:blip r:embed="rId22"/>
            <a:stretch/>
          </p:blipFill>
          <p:spPr>
            <a:xfrm>
              <a:off x="7391520" y="525780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object 215" descr=""/>
            <p:cNvPicPr/>
            <p:nvPr/>
          </p:nvPicPr>
          <p:blipFill>
            <a:blip r:embed="rId23"/>
            <a:stretch/>
          </p:blipFill>
          <p:spPr>
            <a:xfrm>
              <a:off x="7489800" y="528408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object 216" descr=""/>
            <p:cNvPicPr/>
            <p:nvPr/>
          </p:nvPicPr>
          <p:blipFill>
            <a:blip r:embed="rId24"/>
            <a:stretch/>
          </p:blipFill>
          <p:spPr>
            <a:xfrm>
              <a:off x="7391520" y="535608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3" name="object 217"/>
          <p:cNvGrpSpPr/>
          <p:nvPr/>
        </p:nvGrpSpPr>
        <p:grpSpPr>
          <a:xfrm>
            <a:off x="7602840" y="5393160"/>
            <a:ext cx="168840" cy="168480"/>
            <a:chOff x="7602840" y="5393160"/>
            <a:chExt cx="168840" cy="168480"/>
          </a:xfrm>
        </p:grpSpPr>
        <p:pic>
          <p:nvPicPr>
            <p:cNvPr id="264" name="object 218" descr=""/>
            <p:cNvPicPr/>
            <p:nvPr/>
          </p:nvPicPr>
          <p:blipFill>
            <a:blip r:embed="rId25"/>
            <a:stretch/>
          </p:blipFill>
          <p:spPr>
            <a:xfrm>
              <a:off x="7602840" y="539316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" name="object 219" descr=""/>
            <p:cNvPicPr/>
            <p:nvPr/>
          </p:nvPicPr>
          <p:blipFill>
            <a:blip r:embed="rId26"/>
            <a:stretch/>
          </p:blipFill>
          <p:spPr>
            <a:xfrm>
              <a:off x="7701120" y="541944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6" name="object 220" descr=""/>
            <p:cNvPicPr/>
            <p:nvPr/>
          </p:nvPicPr>
          <p:blipFill>
            <a:blip r:embed="rId27"/>
            <a:stretch/>
          </p:blipFill>
          <p:spPr>
            <a:xfrm>
              <a:off x="7602840" y="549144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7" name="object 221"/>
          <p:cNvGrpSpPr/>
          <p:nvPr/>
        </p:nvGrpSpPr>
        <p:grpSpPr>
          <a:xfrm>
            <a:off x="7679160" y="5621760"/>
            <a:ext cx="168840" cy="168480"/>
            <a:chOff x="7679160" y="5621760"/>
            <a:chExt cx="168840" cy="168480"/>
          </a:xfrm>
        </p:grpSpPr>
        <p:pic>
          <p:nvPicPr>
            <p:cNvPr id="268" name="object 222" descr=""/>
            <p:cNvPicPr/>
            <p:nvPr/>
          </p:nvPicPr>
          <p:blipFill>
            <a:blip r:embed="rId28"/>
            <a:stretch/>
          </p:blipFill>
          <p:spPr>
            <a:xfrm>
              <a:off x="7679160" y="562176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" name="object 223" descr=""/>
            <p:cNvPicPr/>
            <p:nvPr/>
          </p:nvPicPr>
          <p:blipFill>
            <a:blip r:embed="rId29"/>
            <a:stretch/>
          </p:blipFill>
          <p:spPr>
            <a:xfrm>
              <a:off x="7777440" y="5648040"/>
              <a:ext cx="7056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0" name="object 224" descr=""/>
            <p:cNvPicPr/>
            <p:nvPr/>
          </p:nvPicPr>
          <p:blipFill>
            <a:blip r:embed="rId30"/>
            <a:stretch/>
          </p:blipFill>
          <p:spPr>
            <a:xfrm>
              <a:off x="7679160" y="5720040"/>
              <a:ext cx="70560" cy="70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Application>LibreOffice/7.3.7.2$Linux_X86_64 LibreOffice_project/30$Build-2</Application>
  <AppVersion>15.0000</AppVersion>
  <Words>287</Words>
  <Paragraphs>140</Paragraphs>
  <Company>IGN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2023-07-13T13:05:48Z</dcterms:created>
  <dc:creator>Malvina Dupays</dc:creator>
  <dc:description/>
  <dc:language>fr-FR</dc:language>
  <cp:lastModifiedBy/>
  <dcterms:modified xsi:type="dcterms:W3CDTF">2024-09-12T15:25:35Z</dcterms:modified>
  <cp:revision>33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7</vt:i4>
  </property>
</Properties>
</file>