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1" autoAdjust="0"/>
  </p:normalViewPr>
  <p:slideViewPr>
    <p:cSldViewPr>
      <p:cViewPr>
        <p:scale>
          <a:sx n="100" d="100"/>
          <a:sy n="100" d="100"/>
        </p:scale>
        <p:origin x="-342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0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9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07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8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7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9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94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72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56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202F-3D11-4378-9998-B09F23EB2CB9}" type="datetimeFigureOut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98A9-7A3E-433F-ACA6-D685F36AD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78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8" y="3159304"/>
            <a:ext cx="7953587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84262" y="1518750"/>
            <a:ext cx="2076981" cy="13696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Ouvre le formulaire des informations personnelles et de la date.</a:t>
            </a:r>
          </a:p>
          <a:p>
            <a:r>
              <a:rPr lang="fr-FR" sz="1000" i="1" dirty="0" smtClean="0"/>
              <a:t>Ceci permet de renseigner les champs auteur, organisme et date de création ou de mise à jour selon que l’UVC est renseignée pour la première fois ou juste éditée.</a:t>
            </a:r>
            <a:endParaRPr lang="fr-FR" sz="1000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127715" y="260648"/>
            <a:ext cx="2476872" cy="1031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Crée un nouveau chantier 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Carhab</a:t>
            </a:r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fr-FR" sz="1000" i="1" dirty="0" smtClean="0"/>
              <a:t>Permet de sélectionner un nom et un emplacement pour le fichier </a:t>
            </a:r>
            <a:r>
              <a:rPr lang="fr-FR" sz="1000" i="1" dirty="0" err="1" smtClean="0"/>
              <a:t>sqlite</a:t>
            </a:r>
            <a:r>
              <a:rPr lang="fr-FR" sz="1000" i="1" dirty="0" smtClean="0"/>
              <a:t> qui sera la couche de travail lors de la saisie cartographique. Une BD vide est créée et 3 couches géométriques sont affichées.</a:t>
            </a:r>
            <a:endParaRPr lang="fr-FR" sz="1000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5183192" y="1541982"/>
            <a:ext cx="2448272" cy="1354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Importe un 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shapefile</a:t>
            </a:r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 de polygones dans le chantier.</a:t>
            </a:r>
          </a:p>
          <a:p>
            <a:r>
              <a:rPr lang="fr-FR" sz="1000" i="1" dirty="0" smtClean="0"/>
              <a:t>La couche « polygone » du chantier doit être sélectionnée. Il faut sélectionner le </a:t>
            </a:r>
            <a:r>
              <a:rPr lang="fr-FR" sz="1000" i="1" dirty="0" err="1" smtClean="0"/>
              <a:t>shapefile</a:t>
            </a:r>
            <a:r>
              <a:rPr lang="fr-FR" sz="1000" i="1" dirty="0" smtClean="0"/>
              <a:t> dont on veut importer les géométries*. L’import peut être un peu long**. Pour l’annuler, cliquer sur la croix à côté de la barre de progression qui s’affiche.</a:t>
            </a:r>
            <a:endParaRPr lang="fr-FR" sz="1000" i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683479" y="399145"/>
            <a:ext cx="2076981" cy="754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Importe des fichiers en format standard d’échange dans le chantier.</a:t>
            </a:r>
          </a:p>
          <a:p>
            <a:r>
              <a:rPr lang="fr-FR" sz="1000" i="1" dirty="0" smtClean="0"/>
              <a:t>Non implémenté.</a:t>
            </a:r>
            <a:endParaRPr lang="fr-FR" sz="10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818962" y="1603388"/>
            <a:ext cx="2076981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Ouvre le formulaire de saisie d’une UVC.</a:t>
            </a:r>
          </a:p>
          <a:p>
            <a:r>
              <a:rPr lang="fr-FR" sz="1000" i="1" dirty="0" smtClean="0"/>
              <a:t>Lors de la validation, c’est l’entité sélectionnée sur la carte qui se verra attribuer les valeurs saisies. Les saisies multiples ne sont pas possibles</a:t>
            </a:r>
            <a:endParaRPr lang="fr-FR" sz="10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144702" y="260647"/>
            <a:ext cx="2076981" cy="1031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Affiche un gabarit sur la carte.</a:t>
            </a:r>
          </a:p>
          <a:p>
            <a:r>
              <a:rPr lang="fr-FR" sz="1000" i="1" dirty="0" smtClean="0"/>
              <a:t>Une forme translucide s’affiche sous le curseur de la souris. On voit au survol d’une entité si sa taille dépasse le seuil spécifié par </a:t>
            </a:r>
            <a:r>
              <a:rPr lang="fr-FR" sz="1000" i="1" dirty="0" err="1" smtClean="0"/>
              <a:t>Carhab</a:t>
            </a:r>
            <a:r>
              <a:rPr lang="fr-FR" sz="1000" i="1" dirty="0" smtClean="0"/>
              <a:t> (0,5 ha). La forme change au clic.</a:t>
            </a:r>
            <a:endParaRPr lang="fr-FR" sz="1000" i="1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971600" y="2888356"/>
            <a:ext cx="0" cy="39662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79512" y="5216568"/>
            <a:ext cx="2276028" cy="1061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Enlève les valeurs en cours des informations personnelles et de la date du jour.</a:t>
            </a:r>
          </a:p>
          <a:p>
            <a:r>
              <a:rPr lang="fr-FR" sz="1000" i="1" dirty="0" smtClean="0"/>
              <a:t>Attention, les données d’UVC saisies le seront sans les informations associées à cette partie du formulaire.</a:t>
            </a:r>
            <a:endParaRPr lang="fr-FR" sz="1000" i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1819117" y="4187011"/>
            <a:ext cx="2076981" cy="5693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Ouvre un chantier existant.</a:t>
            </a:r>
          </a:p>
          <a:p>
            <a:r>
              <a:rPr lang="fr-FR" sz="1000" i="1" dirty="0" smtClean="0"/>
              <a:t>Pour sélectionner un fichier </a:t>
            </a:r>
            <a:r>
              <a:rPr lang="fr-FR" sz="1000" i="1" dirty="0" err="1" smtClean="0"/>
              <a:t>sqlite</a:t>
            </a:r>
            <a:r>
              <a:rPr lang="fr-FR" sz="1000" i="1" dirty="0" smtClean="0"/>
              <a:t> « </a:t>
            </a:r>
            <a:r>
              <a:rPr lang="fr-FR" sz="1000" i="1" dirty="0" err="1" smtClean="0"/>
              <a:t>carhab</a:t>
            </a:r>
            <a:r>
              <a:rPr lang="fr-FR" sz="1000" i="1" dirty="0" smtClean="0"/>
              <a:t> ».</a:t>
            </a:r>
            <a:endParaRPr lang="fr-FR" sz="10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761622" y="5231958"/>
            <a:ext cx="3096344" cy="1031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Légende « avancement de la saisie ».</a:t>
            </a:r>
          </a:p>
          <a:p>
            <a:r>
              <a:rPr lang="fr-FR" sz="1000" i="1" dirty="0"/>
              <a:t>La couche « polygone » du chantier doit être </a:t>
            </a:r>
            <a:r>
              <a:rPr lang="fr-FR" sz="1000" i="1" dirty="0" smtClean="0"/>
              <a:t>sélectionnée et doit contenir des géométries (importées depuis un </a:t>
            </a:r>
            <a:r>
              <a:rPr lang="fr-FR" sz="1000" i="1" dirty="0" err="1" smtClean="0"/>
              <a:t>shapefile</a:t>
            </a:r>
            <a:r>
              <a:rPr lang="fr-FR" sz="1000" i="1" dirty="0" smtClean="0"/>
              <a:t>). Active / désactive l’affichage de la légende montrant les UVC dont la saisie est  non commencée / partielle / complète.</a:t>
            </a:r>
            <a:endParaRPr lang="fr-FR" sz="1000" i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6948264" y="4179316"/>
            <a:ext cx="2076981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Exporte un chantier en format standard d’échange.</a:t>
            </a:r>
          </a:p>
          <a:p>
            <a:r>
              <a:rPr lang="fr-FR" sz="1000" i="1" dirty="0" smtClean="0"/>
              <a:t>Non implémenté.</a:t>
            </a:r>
            <a:endParaRPr lang="fr-FR" sz="1000" i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2957837" y="5301208"/>
            <a:ext cx="2364230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Ouvre le formulaire de saisie d’un Sigma Facies</a:t>
            </a:r>
          </a:p>
          <a:p>
            <a:r>
              <a:rPr lang="fr-FR" sz="1000" i="1" dirty="0" smtClean="0"/>
              <a:t>Permet de créer un Sigma Facies qui pourra être sélectionné dans le formulaire de saisie d’une UVC.</a:t>
            </a:r>
            <a:endParaRPr lang="fr-FR" sz="10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4355976" y="3965446"/>
            <a:ext cx="2232248" cy="1031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Active le mode Street 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view</a:t>
            </a:r>
            <a:r>
              <a:rPr lang="fr-FR" sz="11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fr-FR" sz="1000" i="1" dirty="0" smtClean="0"/>
              <a:t>Lorsque ce bouton est activé, un clic sur la carte ouvre dans le navigateur web par défaut la page </a:t>
            </a:r>
            <a:r>
              <a:rPr lang="fr-FR" sz="1000" i="1" dirty="0" err="1" smtClean="0"/>
              <a:t>google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street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view</a:t>
            </a:r>
            <a:r>
              <a:rPr lang="fr-FR" sz="1000" i="1" dirty="0" smtClean="0"/>
              <a:t> à la position cliquée. Il vaut mieux cliquer sur une route du coup.</a:t>
            </a:r>
            <a:endParaRPr lang="fr-FR" sz="1000" i="1" dirty="0"/>
          </a:p>
        </p:txBody>
      </p:sp>
      <p:cxnSp>
        <p:nvCxnSpPr>
          <p:cNvPr id="35" name="Connecteur droit avec flèche 34"/>
          <p:cNvCxnSpPr>
            <a:endCxn id="14" idx="2"/>
          </p:cNvCxnSpPr>
          <p:nvPr/>
        </p:nvCxnSpPr>
        <p:spPr>
          <a:xfrm flipV="1">
            <a:off x="2366151" y="1291699"/>
            <a:ext cx="0" cy="191978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1475656" y="3642201"/>
            <a:ext cx="0" cy="157436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30" idx="0"/>
          </p:cNvCxnSpPr>
          <p:nvPr/>
        </p:nvCxnSpPr>
        <p:spPr>
          <a:xfrm>
            <a:off x="2857607" y="3642202"/>
            <a:ext cx="1" cy="544809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3604587" y="2803717"/>
            <a:ext cx="0" cy="47982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139952" y="3646884"/>
            <a:ext cx="0" cy="165432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5036542" y="1291699"/>
            <a:ext cx="0" cy="199328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5652120" y="3598238"/>
            <a:ext cx="0" cy="36720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6300192" y="2888356"/>
            <a:ext cx="0" cy="39662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6795974" y="3613348"/>
            <a:ext cx="0" cy="161861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18" idx="2"/>
          </p:cNvCxnSpPr>
          <p:nvPr/>
        </p:nvCxnSpPr>
        <p:spPr>
          <a:xfrm flipV="1">
            <a:off x="7721969" y="1153198"/>
            <a:ext cx="1" cy="2131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8172400" y="3642202"/>
            <a:ext cx="0" cy="53711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3389493" y="6523792"/>
            <a:ext cx="582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*   Un </a:t>
            </a:r>
            <a:r>
              <a:rPr lang="fr-FR" sz="800" i="1" dirty="0"/>
              <a:t>fond blanc physionomique par </a:t>
            </a:r>
            <a:r>
              <a:rPr lang="fr-FR" sz="800" i="1" dirty="0" smtClean="0"/>
              <a:t>exemple.</a:t>
            </a:r>
          </a:p>
          <a:p>
            <a:r>
              <a:rPr lang="fr-FR" sz="800" i="1" dirty="0" smtClean="0"/>
              <a:t>** La </a:t>
            </a:r>
            <a:r>
              <a:rPr lang="fr-FR" sz="800" i="1" dirty="0"/>
              <a:t>zone ne doit pas être trop grande pour garantir des </a:t>
            </a:r>
            <a:r>
              <a:rPr lang="fr-FR" sz="800" i="1" dirty="0" smtClean="0"/>
              <a:t>performances correctes : de l’ordre de grandeur d’une « maille » voire moins.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4188446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343</Words>
  <Application>Microsoft Office PowerPoint</Application>
  <PresentationFormat>Affichage à l'écran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de saisie carhab : notice</dc:title>
  <dc:creator>Paul-Emmanuel Gautreau</dc:creator>
  <cp:lastModifiedBy>Paul-Emmanuel Gautreau</cp:lastModifiedBy>
  <cp:revision>18</cp:revision>
  <dcterms:created xsi:type="dcterms:W3CDTF">2015-10-12T16:02:27Z</dcterms:created>
  <dcterms:modified xsi:type="dcterms:W3CDTF">2015-10-14T09:09:30Z</dcterms:modified>
</cp:coreProperties>
</file>