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32918400" cx="51206400"/>
  <p:notesSz cx="9309100" cy="7023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30900" y="3335950"/>
            <a:ext cx="7447275" cy="3160375"/>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930900" y="3335950"/>
            <a:ext cx="7447275" cy="31603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551825" y="526725"/>
            <a:ext cx="6206375" cy="26336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400800" y="5387342"/>
            <a:ext cx="38404801" cy="1146048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Clr>
                <a:schemeClr val="dk1"/>
              </a:buClr>
              <a:buSzPts val="1400"/>
              <a:buFont typeface="Calibri"/>
              <a:buNone/>
              <a:defRPr b="0" i="0" sz="25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Google Shape;13;p2"/>
          <p:cNvSpPr txBox="1"/>
          <p:nvPr>
            <p:ph idx="1" type="subTitle"/>
          </p:nvPr>
        </p:nvSpPr>
        <p:spPr>
          <a:xfrm>
            <a:off x="6400800" y="17289781"/>
            <a:ext cx="38404801" cy="7947658"/>
          </a:xfrm>
          <a:prstGeom prst="rect">
            <a:avLst/>
          </a:prstGeom>
          <a:noFill/>
          <a:ln>
            <a:noFill/>
          </a:ln>
        </p:spPr>
        <p:txBody>
          <a:bodyPr anchorCtr="0" anchor="t" bIns="91425" lIns="91425" spcFirstLastPara="1" rIns="91425" wrap="square" tIns="91425"/>
          <a:lstStyle>
            <a:lvl1pPr indent="0" lvl="0" marL="0" marR="0" rtl="0" algn="ctr">
              <a:lnSpc>
                <a:spcPct val="90000"/>
              </a:lnSpc>
              <a:spcBef>
                <a:spcPts val="4200"/>
              </a:spcBef>
              <a:spcAft>
                <a:spcPts val="0"/>
              </a:spcAft>
              <a:buClr>
                <a:schemeClr val="dk1"/>
              </a:buClr>
              <a:buSzPts val="11760"/>
              <a:buFont typeface="Arial"/>
              <a:buNone/>
              <a:defRPr b="0" i="0" sz="10080" u="none" cap="none" strike="noStrike">
                <a:solidFill>
                  <a:schemeClr val="dk1"/>
                </a:solidFill>
                <a:latin typeface="Calibri"/>
                <a:ea typeface="Calibri"/>
                <a:cs typeface="Calibri"/>
                <a:sym typeface="Calibri"/>
              </a:defRPr>
            </a:lvl1pPr>
            <a:lvl2pPr indent="-2539" lvl="1" marL="1920240" marR="0" rtl="0" algn="ctr">
              <a:lnSpc>
                <a:spcPct val="90000"/>
              </a:lnSpc>
              <a:spcBef>
                <a:spcPts val="2100"/>
              </a:spcBef>
              <a:spcAft>
                <a:spcPts val="0"/>
              </a:spcAft>
              <a:buClr>
                <a:schemeClr val="dk1"/>
              </a:buClr>
              <a:buSzPts val="10080"/>
              <a:buFont typeface="Arial"/>
              <a:buNone/>
              <a:defRPr b="0" i="0" sz="8400" u="none" cap="none" strike="noStrike">
                <a:solidFill>
                  <a:schemeClr val="dk1"/>
                </a:solidFill>
                <a:latin typeface="Calibri"/>
                <a:ea typeface="Calibri"/>
                <a:cs typeface="Calibri"/>
                <a:sym typeface="Calibri"/>
              </a:defRPr>
            </a:lvl2pPr>
            <a:lvl3pPr indent="-5079" lvl="2" marL="3840480" marR="0" rtl="0" algn="ctr">
              <a:lnSpc>
                <a:spcPct val="90000"/>
              </a:lnSpc>
              <a:spcBef>
                <a:spcPts val="2100"/>
              </a:spcBef>
              <a:spcAft>
                <a:spcPts val="0"/>
              </a:spcAft>
              <a:buClr>
                <a:schemeClr val="dk1"/>
              </a:buClr>
              <a:buSzPts val="8400"/>
              <a:buFont typeface="Arial"/>
              <a:buNone/>
              <a:defRPr b="0" i="0" sz="7560" u="none" cap="none" strike="noStrike">
                <a:solidFill>
                  <a:schemeClr val="dk1"/>
                </a:solidFill>
                <a:latin typeface="Calibri"/>
                <a:ea typeface="Calibri"/>
                <a:cs typeface="Calibri"/>
                <a:sym typeface="Calibri"/>
              </a:defRPr>
            </a:lvl3pPr>
            <a:lvl4pPr indent="-7620" lvl="3" marL="5760720" marR="0" rtl="0" algn="ctr">
              <a:lnSpc>
                <a:spcPct val="90000"/>
              </a:lnSpc>
              <a:spcBef>
                <a:spcPts val="2100"/>
              </a:spcBef>
              <a:spcAft>
                <a:spcPts val="0"/>
              </a:spcAft>
              <a:buClr>
                <a:schemeClr val="dk1"/>
              </a:buClr>
              <a:buSzPts val="7560"/>
              <a:buFont typeface="Arial"/>
              <a:buNone/>
              <a:defRPr b="0" i="0" sz="6719" u="none" cap="none" strike="noStrike">
                <a:solidFill>
                  <a:schemeClr val="dk1"/>
                </a:solidFill>
                <a:latin typeface="Calibri"/>
                <a:ea typeface="Calibri"/>
                <a:cs typeface="Calibri"/>
                <a:sym typeface="Calibri"/>
              </a:defRPr>
            </a:lvl4pPr>
            <a:lvl5pPr indent="-10159" lvl="4" marL="7680960" marR="0" rtl="0" algn="ctr">
              <a:lnSpc>
                <a:spcPct val="90000"/>
              </a:lnSpc>
              <a:spcBef>
                <a:spcPts val="2100"/>
              </a:spcBef>
              <a:spcAft>
                <a:spcPts val="0"/>
              </a:spcAft>
              <a:buClr>
                <a:schemeClr val="dk1"/>
              </a:buClr>
              <a:buSzPts val="7560"/>
              <a:buFont typeface="Arial"/>
              <a:buNone/>
              <a:defRPr b="0" i="0" sz="6719" u="none" cap="none" strike="noStrike">
                <a:solidFill>
                  <a:schemeClr val="dk1"/>
                </a:solidFill>
                <a:latin typeface="Calibri"/>
                <a:ea typeface="Calibri"/>
                <a:cs typeface="Calibri"/>
                <a:sym typeface="Calibri"/>
              </a:defRPr>
            </a:lvl5pPr>
            <a:lvl6pPr indent="0" lvl="5" marL="9601200" marR="0" rtl="0" algn="ctr">
              <a:lnSpc>
                <a:spcPct val="90000"/>
              </a:lnSpc>
              <a:spcBef>
                <a:spcPts val="2100"/>
              </a:spcBef>
              <a:spcAft>
                <a:spcPts val="0"/>
              </a:spcAft>
              <a:buClr>
                <a:schemeClr val="dk1"/>
              </a:buClr>
              <a:buSzPts val="7560"/>
              <a:buFont typeface="Arial"/>
              <a:buNone/>
              <a:defRPr b="0" i="0" sz="6719" u="none" cap="none" strike="noStrike">
                <a:solidFill>
                  <a:schemeClr val="dk1"/>
                </a:solidFill>
                <a:latin typeface="Calibri"/>
                <a:ea typeface="Calibri"/>
                <a:cs typeface="Calibri"/>
                <a:sym typeface="Calibri"/>
              </a:defRPr>
            </a:lvl6pPr>
            <a:lvl7pPr indent="-2540" lvl="6" marL="11521440" marR="0" rtl="0" algn="ctr">
              <a:lnSpc>
                <a:spcPct val="90000"/>
              </a:lnSpc>
              <a:spcBef>
                <a:spcPts val="2100"/>
              </a:spcBef>
              <a:spcAft>
                <a:spcPts val="0"/>
              </a:spcAft>
              <a:buClr>
                <a:schemeClr val="dk1"/>
              </a:buClr>
              <a:buSzPts val="7560"/>
              <a:buFont typeface="Arial"/>
              <a:buNone/>
              <a:defRPr b="0" i="0" sz="6719" u="none" cap="none" strike="noStrike">
                <a:solidFill>
                  <a:schemeClr val="dk1"/>
                </a:solidFill>
                <a:latin typeface="Calibri"/>
                <a:ea typeface="Calibri"/>
                <a:cs typeface="Calibri"/>
                <a:sym typeface="Calibri"/>
              </a:defRPr>
            </a:lvl7pPr>
            <a:lvl8pPr indent="-5080" lvl="7" marL="13441680" marR="0" rtl="0" algn="ctr">
              <a:lnSpc>
                <a:spcPct val="90000"/>
              </a:lnSpc>
              <a:spcBef>
                <a:spcPts val="2100"/>
              </a:spcBef>
              <a:spcAft>
                <a:spcPts val="0"/>
              </a:spcAft>
              <a:buClr>
                <a:schemeClr val="dk1"/>
              </a:buClr>
              <a:buSzPts val="7560"/>
              <a:buFont typeface="Arial"/>
              <a:buNone/>
              <a:defRPr b="0" i="0" sz="6719" u="none" cap="none" strike="noStrike">
                <a:solidFill>
                  <a:schemeClr val="dk1"/>
                </a:solidFill>
                <a:latin typeface="Calibri"/>
                <a:ea typeface="Calibri"/>
                <a:cs typeface="Calibri"/>
                <a:sym typeface="Calibri"/>
              </a:defRPr>
            </a:lvl8pPr>
            <a:lvl9pPr indent="-7619" lvl="8" marL="15361920" marR="0" rtl="0" algn="ctr">
              <a:lnSpc>
                <a:spcPct val="90000"/>
              </a:lnSpc>
              <a:spcBef>
                <a:spcPts val="2100"/>
              </a:spcBef>
              <a:spcAft>
                <a:spcPts val="0"/>
              </a:spcAft>
              <a:buClr>
                <a:schemeClr val="dk1"/>
              </a:buClr>
              <a:buSzPts val="7560"/>
              <a:buFont typeface="Arial"/>
              <a:buNone/>
              <a:defRPr b="0" i="0" sz="6719"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3520440" y="30510481"/>
            <a:ext cx="1152144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504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16962120" y="30510481"/>
            <a:ext cx="17282159"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504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36164519" y="30510481"/>
            <a:ext cx="1152144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040" u="none" cap="none" strike="noStrike">
                <a:solidFill>
                  <a:srgbClr val="888888"/>
                </a:solidFill>
                <a:latin typeface="Calibri"/>
                <a:ea typeface="Calibri"/>
                <a:cs typeface="Calibri"/>
                <a:sym typeface="Calibri"/>
              </a:defRPr>
            </a:lvl1pPr>
            <a:lvl2pPr indent="0" lvl="1" marL="0" marR="0" rtl="0" algn="r">
              <a:spcBef>
                <a:spcPts val="0"/>
              </a:spcBef>
              <a:buNone/>
              <a:defRPr b="0" i="0" sz="5040" u="none" cap="none" strike="noStrike">
                <a:solidFill>
                  <a:srgbClr val="888888"/>
                </a:solidFill>
                <a:latin typeface="Calibri"/>
                <a:ea typeface="Calibri"/>
                <a:cs typeface="Calibri"/>
                <a:sym typeface="Calibri"/>
              </a:defRPr>
            </a:lvl2pPr>
            <a:lvl3pPr indent="0" lvl="2" marL="0" marR="0" rtl="0" algn="r">
              <a:spcBef>
                <a:spcPts val="0"/>
              </a:spcBef>
              <a:buNone/>
              <a:defRPr b="0" i="0" sz="5040" u="none" cap="none" strike="noStrike">
                <a:solidFill>
                  <a:srgbClr val="888888"/>
                </a:solidFill>
                <a:latin typeface="Calibri"/>
                <a:ea typeface="Calibri"/>
                <a:cs typeface="Calibri"/>
                <a:sym typeface="Calibri"/>
              </a:defRPr>
            </a:lvl3pPr>
            <a:lvl4pPr indent="0" lvl="3" marL="0" marR="0" rtl="0" algn="r">
              <a:spcBef>
                <a:spcPts val="0"/>
              </a:spcBef>
              <a:buNone/>
              <a:defRPr b="0" i="0" sz="5040" u="none" cap="none" strike="noStrike">
                <a:solidFill>
                  <a:srgbClr val="888888"/>
                </a:solidFill>
                <a:latin typeface="Calibri"/>
                <a:ea typeface="Calibri"/>
                <a:cs typeface="Calibri"/>
                <a:sym typeface="Calibri"/>
              </a:defRPr>
            </a:lvl4pPr>
            <a:lvl5pPr indent="0" lvl="4" marL="0" marR="0" rtl="0" algn="r">
              <a:spcBef>
                <a:spcPts val="0"/>
              </a:spcBef>
              <a:buNone/>
              <a:defRPr b="0" i="0" sz="5040" u="none" cap="none" strike="noStrike">
                <a:solidFill>
                  <a:srgbClr val="888888"/>
                </a:solidFill>
                <a:latin typeface="Calibri"/>
                <a:ea typeface="Calibri"/>
                <a:cs typeface="Calibri"/>
                <a:sym typeface="Calibri"/>
              </a:defRPr>
            </a:lvl5pPr>
            <a:lvl6pPr indent="0" lvl="5" marL="0" marR="0" rtl="0" algn="r">
              <a:spcBef>
                <a:spcPts val="0"/>
              </a:spcBef>
              <a:buNone/>
              <a:defRPr b="0" i="0" sz="5040" u="none" cap="none" strike="noStrike">
                <a:solidFill>
                  <a:srgbClr val="888888"/>
                </a:solidFill>
                <a:latin typeface="Calibri"/>
                <a:ea typeface="Calibri"/>
                <a:cs typeface="Calibri"/>
                <a:sym typeface="Calibri"/>
              </a:defRPr>
            </a:lvl6pPr>
            <a:lvl7pPr indent="0" lvl="6" marL="0" marR="0" rtl="0" algn="r">
              <a:spcBef>
                <a:spcPts val="0"/>
              </a:spcBef>
              <a:buNone/>
              <a:defRPr b="0" i="0" sz="5040" u="none" cap="none" strike="noStrike">
                <a:solidFill>
                  <a:srgbClr val="888888"/>
                </a:solidFill>
                <a:latin typeface="Calibri"/>
                <a:ea typeface="Calibri"/>
                <a:cs typeface="Calibri"/>
                <a:sym typeface="Calibri"/>
              </a:defRPr>
            </a:lvl7pPr>
            <a:lvl8pPr indent="0" lvl="7" marL="0" marR="0" rtl="0" algn="r">
              <a:spcBef>
                <a:spcPts val="0"/>
              </a:spcBef>
              <a:buNone/>
              <a:defRPr b="0" i="0" sz="5040" u="none" cap="none" strike="noStrike">
                <a:solidFill>
                  <a:srgbClr val="888888"/>
                </a:solidFill>
                <a:latin typeface="Calibri"/>
                <a:ea typeface="Calibri"/>
                <a:cs typeface="Calibri"/>
                <a:sym typeface="Calibri"/>
              </a:defRPr>
            </a:lvl8pPr>
            <a:lvl9pPr indent="0" lvl="8" marL="0" marR="0" rtl="0" algn="r">
              <a:spcBef>
                <a:spcPts val="0"/>
              </a:spcBef>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3520440" y="1752603"/>
            <a:ext cx="44165520" cy="6362702"/>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1848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0" name="Google Shape;70;p11"/>
          <p:cNvSpPr txBox="1"/>
          <p:nvPr>
            <p:ph idx="1" type="body"/>
          </p:nvPr>
        </p:nvSpPr>
        <p:spPr>
          <a:xfrm rot="5400000">
            <a:off x="15159989" y="-2876549"/>
            <a:ext cx="20886422" cy="44165520"/>
          </a:xfrm>
          <a:prstGeom prst="rect">
            <a:avLst/>
          </a:prstGeom>
          <a:noFill/>
          <a:ln>
            <a:noFill/>
          </a:ln>
        </p:spPr>
        <p:txBody>
          <a:bodyPr anchorCtr="0" anchor="t" bIns="91425" lIns="91425" spcFirstLastPara="1" rIns="91425" wrap="square" tIns="91425"/>
          <a:lstStyle>
            <a:lvl1pPr indent="-975360" lvl="0" marL="457200" marR="0" rtl="0" algn="l">
              <a:lnSpc>
                <a:spcPct val="90000"/>
              </a:lnSpc>
              <a:spcBef>
                <a:spcPts val="4200"/>
              </a:spcBef>
              <a:spcAft>
                <a:spcPts val="0"/>
              </a:spcAft>
              <a:buClr>
                <a:schemeClr val="dk1"/>
              </a:buClr>
              <a:buSzPts val="11760"/>
              <a:buFont typeface="Arial"/>
              <a:buChar char="•"/>
              <a:defRPr b="0" i="0" sz="11760" u="none" cap="none" strike="noStrike">
                <a:solidFill>
                  <a:schemeClr val="dk1"/>
                </a:solidFill>
                <a:latin typeface="Calibri"/>
                <a:ea typeface="Calibri"/>
                <a:cs typeface="Calibri"/>
                <a:sym typeface="Calibri"/>
              </a:defRPr>
            </a:lvl1pPr>
            <a:lvl2pPr indent="-868680" lvl="1" marL="914400" marR="0" rtl="0" algn="l">
              <a:lnSpc>
                <a:spcPct val="90000"/>
              </a:lnSpc>
              <a:spcBef>
                <a:spcPts val="21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8660" lvl="3" marL="1828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4pPr>
            <a:lvl5pPr indent="-708660" lvl="4" marL="22860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5pPr>
            <a:lvl6pPr indent="-708660" lvl="5" marL="27432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6pPr>
            <a:lvl7pPr indent="-708660" lvl="6" marL="32004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7pPr>
            <a:lvl8pPr indent="-708660" lvl="7" marL="36576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8pPr>
            <a:lvl9pPr indent="-708659" lvl="8" marL="4114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3520440" y="30510481"/>
            <a:ext cx="1152144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504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16962120" y="30510481"/>
            <a:ext cx="17282159"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504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36164519" y="30510481"/>
            <a:ext cx="1152144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5040">
                <a:solidFill>
                  <a:srgbClr val="888888"/>
                </a:solidFill>
                <a:latin typeface="Calibri"/>
                <a:ea typeface="Calibri"/>
                <a:cs typeface="Calibri"/>
                <a:sym typeface="Calibri"/>
              </a:defRPr>
            </a:lvl1pPr>
            <a:lvl2pPr indent="0" lvl="1" marL="0" marR="0" rtl="0" algn="r">
              <a:spcBef>
                <a:spcPts val="0"/>
              </a:spcBef>
              <a:buNone/>
              <a:defRPr sz="5040">
                <a:solidFill>
                  <a:srgbClr val="888888"/>
                </a:solidFill>
                <a:latin typeface="Calibri"/>
                <a:ea typeface="Calibri"/>
                <a:cs typeface="Calibri"/>
                <a:sym typeface="Calibri"/>
              </a:defRPr>
            </a:lvl2pPr>
            <a:lvl3pPr indent="0" lvl="2" marL="0" marR="0" rtl="0" algn="r">
              <a:spcBef>
                <a:spcPts val="0"/>
              </a:spcBef>
              <a:buNone/>
              <a:defRPr sz="5040">
                <a:solidFill>
                  <a:srgbClr val="888888"/>
                </a:solidFill>
                <a:latin typeface="Calibri"/>
                <a:ea typeface="Calibri"/>
                <a:cs typeface="Calibri"/>
                <a:sym typeface="Calibri"/>
              </a:defRPr>
            </a:lvl3pPr>
            <a:lvl4pPr indent="0" lvl="3" marL="0" marR="0" rtl="0" algn="r">
              <a:spcBef>
                <a:spcPts val="0"/>
              </a:spcBef>
              <a:buNone/>
              <a:defRPr sz="5040">
                <a:solidFill>
                  <a:srgbClr val="888888"/>
                </a:solidFill>
                <a:latin typeface="Calibri"/>
                <a:ea typeface="Calibri"/>
                <a:cs typeface="Calibri"/>
                <a:sym typeface="Calibri"/>
              </a:defRPr>
            </a:lvl4pPr>
            <a:lvl5pPr indent="0" lvl="4" marL="0" marR="0" rtl="0" algn="r">
              <a:spcBef>
                <a:spcPts val="0"/>
              </a:spcBef>
              <a:buNone/>
              <a:defRPr sz="5040">
                <a:solidFill>
                  <a:srgbClr val="888888"/>
                </a:solidFill>
                <a:latin typeface="Calibri"/>
                <a:ea typeface="Calibri"/>
                <a:cs typeface="Calibri"/>
                <a:sym typeface="Calibri"/>
              </a:defRPr>
            </a:lvl5pPr>
            <a:lvl6pPr indent="0" lvl="5" marL="0" marR="0" rtl="0" algn="r">
              <a:spcBef>
                <a:spcPts val="0"/>
              </a:spcBef>
              <a:buNone/>
              <a:defRPr sz="5040">
                <a:solidFill>
                  <a:srgbClr val="888888"/>
                </a:solidFill>
                <a:latin typeface="Calibri"/>
                <a:ea typeface="Calibri"/>
                <a:cs typeface="Calibri"/>
                <a:sym typeface="Calibri"/>
              </a:defRPr>
            </a:lvl6pPr>
            <a:lvl7pPr indent="0" lvl="6" marL="0" marR="0" rtl="0" algn="r">
              <a:spcBef>
                <a:spcPts val="0"/>
              </a:spcBef>
              <a:buNone/>
              <a:defRPr sz="5040">
                <a:solidFill>
                  <a:srgbClr val="888888"/>
                </a:solidFill>
                <a:latin typeface="Calibri"/>
                <a:ea typeface="Calibri"/>
                <a:cs typeface="Calibri"/>
                <a:sym typeface="Calibri"/>
              </a:defRPr>
            </a:lvl7pPr>
            <a:lvl8pPr indent="0" lvl="7" marL="0" marR="0" rtl="0" algn="r">
              <a:spcBef>
                <a:spcPts val="0"/>
              </a:spcBef>
              <a:buNone/>
              <a:defRPr sz="5040">
                <a:solidFill>
                  <a:srgbClr val="888888"/>
                </a:solidFill>
                <a:latin typeface="Calibri"/>
                <a:ea typeface="Calibri"/>
                <a:cs typeface="Calibri"/>
                <a:sym typeface="Calibri"/>
              </a:defRPr>
            </a:lvl8pPr>
            <a:lvl9pPr indent="0" lvl="8" marL="0" marR="0" rtl="0" algn="r">
              <a:spcBef>
                <a:spcPts val="0"/>
              </a:spcBef>
              <a:buNone/>
              <a:defRPr sz="504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28216858" y="10180321"/>
            <a:ext cx="27896822" cy="1104138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1848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Google Shape;76;p12"/>
          <p:cNvSpPr txBox="1"/>
          <p:nvPr>
            <p:ph idx="1" type="body"/>
          </p:nvPr>
        </p:nvSpPr>
        <p:spPr>
          <a:xfrm rot="5400000">
            <a:off x="5814059" y="-541019"/>
            <a:ext cx="27896822" cy="32484060"/>
          </a:xfrm>
          <a:prstGeom prst="rect">
            <a:avLst/>
          </a:prstGeom>
          <a:noFill/>
          <a:ln>
            <a:noFill/>
          </a:ln>
        </p:spPr>
        <p:txBody>
          <a:bodyPr anchorCtr="0" anchor="t" bIns="91425" lIns="91425" spcFirstLastPara="1" rIns="91425" wrap="square" tIns="91425"/>
          <a:lstStyle>
            <a:lvl1pPr indent="-975360" lvl="0" marL="457200" marR="0" rtl="0" algn="l">
              <a:lnSpc>
                <a:spcPct val="90000"/>
              </a:lnSpc>
              <a:spcBef>
                <a:spcPts val="4200"/>
              </a:spcBef>
              <a:spcAft>
                <a:spcPts val="0"/>
              </a:spcAft>
              <a:buClr>
                <a:schemeClr val="dk1"/>
              </a:buClr>
              <a:buSzPts val="11760"/>
              <a:buFont typeface="Arial"/>
              <a:buChar char="•"/>
              <a:defRPr b="0" i="0" sz="11760" u="none" cap="none" strike="noStrike">
                <a:solidFill>
                  <a:schemeClr val="dk1"/>
                </a:solidFill>
                <a:latin typeface="Calibri"/>
                <a:ea typeface="Calibri"/>
                <a:cs typeface="Calibri"/>
                <a:sym typeface="Calibri"/>
              </a:defRPr>
            </a:lvl1pPr>
            <a:lvl2pPr indent="-868680" lvl="1" marL="914400" marR="0" rtl="0" algn="l">
              <a:lnSpc>
                <a:spcPct val="90000"/>
              </a:lnSpc>
              <a:spcBef>
                <a:spcPts val="21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8660" lvl="3" marL="1828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4pPr>
            <a:lvl5pPr indent="-708660" lvl="4" marL="22860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5pPr>
            <a:lvl6pPr indent="-708660" lvl="5" marL="27432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6pPr>
            <a:lvl7pPr indent="-708660" lvl="6" marL="32004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7pPr>
            <a:lvl8pPr indent="-708660" lvl="7" marL="36576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8pPr>
            <a:lvl9pPr indent="-708659" lvl="8" marL="4114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3520440" y="30510481"/>
            <a:ext cx="1152144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504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16962120" y="30510481"/>
            <a:ext cx="17282159"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504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36164519" y="30510481"/>
            <a:ext cx="1152144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5040">
                <a:solidFill>
                  <a:srgbClr val="888888"/>
                </a:solidFill>
                <a:latin typeface="Calibri"/>
                <a:ea typeface="Calibri"/>
                <a:cs typeface="Calibri"/>
                <a:sym typeface="Calibri"/>
              </a:defRPr>
            </a:lvl1pPr>
            <a:lvl2pPr indent="0" lvl="1" marL="0" marR="0" rtl="0" algn="r">
              <a:spcBef>
                <a:spcPts val="0"/>
              </a:spcBef>
              <a:buNone/>
              <a:defRPr sz="5040">
                <a:solidFill>
                  <a:srgbClr val="888888"/>
                </a:solidFill>
                <a:latin typeface="Calibri"/>
                <a:ea typeface="Calibri"/>
                <a:cs typeface="Calibri"/>
                <a:sym typeface="Calibri"/>
              </a:defRPr>
            </a:lvl2pPr>
            <a:lvl3pPr indent="0" lvl="2" marL="0" marR="0" rtl="0" algn="r">
              <a:spcBef>
                <a:spcPts val="0"/>
              </a:spcBef>
              <a:buNone/>
              <a:defRPr sz="5040">
                <a:solidFill>
                  <a:srgbClr val="888888"/>
                </a:solidFill>
                <a:latin typeface="Calibri"/>
                <a:ea typeface="Calibri"/>
                <a:cs typeface="Calibri"/>
                <a:sym typeface="Calibri"/>
              </a:defRPr>
            </a:lvl3pPr>
            <a:lvl4pPr indent="0" lvl="3" marL="0" marR="0" rtl="0" algn="r">
              <a:spcBef>
                <a:spcPts val="0"/>
              </a:spcBef>
              <a:buNone/>
              <a:defRPr sz="5040">
                <a:solidFill>
                  <a:srgbClr val="888888"/>
                </a:solidFill>
                <a:latin typeface="Calibri"/>
                <a:ea typeface="Calibri"/>
                <a:cs typeface="Calibri"/>
                <a:sym typeface="Calibri"/>
              </a:defRPr>
            </a:lvl4pPr>
            <a:lvl5pPr indent="0" lvl="4" marL="0" marR="0" rtl="0" algn="r">
              <a:spcBef>
                <a:spcPts val="0"/>
              </a:spcBef>
              <a:buNone/>
              <a:defRPr sz="5040">
                <a:solidFill>
                  <a:srgbClr val="888888"/>
                </a:solidFill>
                <a:latin typeface="Calibri"/>
                <a:ea typeface="Calibri"/>
                <a:cs typeface="Calibri"/>
                <a:sym typeface="Calibri"/>
              </a:defRPr>
            </a:lvl5pPr>
            <a:lvl6pPr indent="0" lvl="5" marL="0" marR="0" rtl="0" algn="r">
              <a:spcBef>
                <a:spcPts val="0"/>
              </a:spcBef>
              <a:buNone/>
              <a:defRPr sz="5040">
                <a:solidFill>
                  <a:srgbClr val="888888"/>
                </a:solidFill>
                <a:latin typeface="Calibri"/>
                <a:ea typeface="Calibri"/>
                <a:cs typeface="Calibri"/>
                <a:sym typeface="Calibri"/>
              </a:defRPr>
            </a:lvl6pPr>
            <a:lvl7pPr indent="0" lvl="6" marL="0" marR="0" rtl="0" algn="r">
              <a:spcBef>
                <a:spcPts val="0"/>
              </a:spcBef>
              <a:buNone/>
              <a:defRPr sz="5040">
                <a:solidFill>
                  <a:srgbClr val="888888"/>
                </a:solidFill>
                <a:latin typeface="Calibri"/>
                <a:ea typeface="Calibri"/>
                <a:cs typeface="Calibri"/>
                <a:sym typeface="Calibri"/>
              </a:defRPr>
            </a:lvl7pPr>
            <a:lvl8pPr indent="0" lvl="7" marL="0" marR="0" rtl="0" algn="r">
              <a:spcBef>
                <a:spcPts val="0"/>
              </a:spcBef>
              <a:buNone/>
              <a:defRPr sz="5040">
                <a:solidFill>
                  <a:srgbClr val="888888"/>
                </a:solidFill>
                <a:latin typeface="Calibri"/>
                <a:ea typeface="Calibri"/>
                <a:cs typeface="Calibri"/>
                <a:sym typeface="Calibri"/>
              </a:defRPr>
            </a:lvl8pPr>
            <a:lvl9pPr indent="0" lvl="8" marL="0" marR="0" rtl="0" algn="r">
              <a:spcBef>
                <a:spcPts val="0"/>
              </a:spcBef>
              <a:buNone/>
              <a:defRPr sz="504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3520440" y="1752603"/>
            <a:ext cx="44165520" cy="6362702"/>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1848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 name="Google Shape;19;p3"/>
          <p:cNvSpPr txBox="1"/>
          <p:nvPr>
            <p:ph idx="1" type="body"/>
          </p:nvPr>
        </p:nvSpPr>
        <p:spPr>
          <a:xfrm>
            <a:off x="3520440" y="8763000"/>
            <a:ext cx="44165520" cy="20886422"/>
          </a:xfrm>
          <a:prstGeom prst="rect">
            <a:avLst/>
          </a:prstGeom>
          <a:noFill/>
          <a:ln>
            <a:noFill/>
          </a:ln>
        </p:spPr>
        <p:txBody>
          <a:bodyPr anchorCtr="0" anchor="t" bIns="91425" lIns="91425" spcFirstLastPara="1" rIns="91425" wrap="square" tIns="91425"/>
          <a:lstStyle>
            <a:lvl1pPr indent="-975360" lvl="0" marL="457200" marR="0" rtl="0" algn="l">
              <a:lnSpc>
                <a:spcPct val="90000"/>
              </a:lnSpc>
              <a:spcBef>
                <a:spcPts val="4200"/>
              </a:spcBef>
              <a:spcAft>
                <a:spcPts val="0"/>
              </a:spcAft>
              <a:buClr>
                <a:schemeClr val="dk1"/>
              </a:buClr>
              <a:buSzPts val="11760"/>
              <a:buFont typeface="Arial"/>
              <a:buChar char="•"/>
              <a:defRPr b="0" i="0" sz="11760" u="none" cap="none" strike="noStrike">
                <a:solidFill>
                  <a:schemeClr val="dk1"/>
                </a:solidFill>
                <a:latin typeface="Calibri"/>
                <a:ea typeface="Calibri"/>
                <a:cs typeface="Calibri"/>
                <a:sym typeface="Calibri"/>
              </a:defRPr>
            </a:lvl1pPr>
            <a:lvl2pPr indent="-868680" lvl="1" marL="914400" marR="0" rtl="0" algn="l">
              <a:lnSpc>
                <a:spcPct val="90000"/>
              </a:lnSpc>
              <a:spcBef>
                <a:spcPts val="21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8660" lvl="3" marL="1828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4pPr>
            <a:lvl5pPr indent="-708660" lvl="4" marL="22860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5pPr>
            <a:lvl6pPr indent="-708660" lvl="5" marL="27432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6pPr>
            <a:lvl7pPr indent="-708660" lvl="6" marL="32004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7pPr>
            <a:lvl8pPr indent="-708660" lvl="7" marL="36576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8pPr>
            <a:lvl9pPr indent="-708659" lvl="8" marL="4114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3520440" y="30510481"/>
            <a:ext cx="1152144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504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16962120" y="30510481"/>
            <a:ext cx="17282159"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504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36164519" y="30510481"/>
            <a:ext cx="1152144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5040">
                <a:solidFill>
                  <a:srgbClr val="888888"/>
                </a:solidFill>
                <a:latin typeface="Calibri"/>
                <a:ea typeface="Calibri"/>
                <a:cs typeface="Calibri"/>
                <a:sym typeface="Calibri"/>
              </a:defRPr>
            </a:lvl1pPr>
            <a:lvl2pPr indent="0" lvl="1" marL="0" marR="0" rtl="0" algn="r">
              <a:spcBef>
                <a:spcPts val="0"/>
              </a:spcBef>
              <a:buNone/>
              <a:defRPr sz="5040">
                <a:solidFill>
                  <a:srgbClr val="888888"/>
                </a:solidFill>
                <a:latin typeface="Calibri"/>
                <a:ea typeface="Calibri"/>
                <a:cs typeface="Calibri"/>
                <a:sym typeface="Calibri"/>
              </a:defRPr>
            </a:lvl2pPr>
            <a:lvl3pPr indent="0" lvl="2" marL="0" marR="0" rtl="0" algn="r">
              <a:spcBef>
                <a:spcPts val="0"/>
              </a:spcBef>
              <a:buNone/>
              <a:defRPr sz="5040">
                <a:solidFill>
                  <a:srgbClr val="888888"/>
                </a:solidFill>
                <a:latin typeface="Calibri"/>
                <a:ea typeface="Calibri"/>
                <a:cs typeface="Calibri"/>
                <a:sym typeface="Calibri"/>
              </a:defRPr>
            </a:lvl3pPr>
            <a:lvl4pPr indent="0" lvl="3" marL="0" marR="0" rtl="0" algn="r">
              <a:spcBef>
                <a:spcPts val="0"/>
              </a:spcBef>
              <a:buNone/>
              <a:defRPr sz="5040">
                <a:solidFill>
                  <a:srgbClr val="888888"/>
                </a:solidFill>
                <a:latin typeface="Calibri"/>
                <a:ea typeface="Calibri"/>
                <a:cs typeface="Calibri"/>
                <a:sym typeface="Calibri"/>
              </a:defRPr>
            </a:lvl4pPr>
            <a:lvl5pPr indent="0" lvl="4" marL="0" marR="0" rtl="0" algn="r">
              <a:spcBef>
                <a:spcPts val="0"/>
              </a:spcBef>
              <a:buNone/>
              <a:defRPr sz="5040">
                <a:solidFill>
                  <a:srgbClr val="888888"/>
                </a:solidFill>
                <a:latin typeface="Calibri"/>
                <a:ea typeface="Calibri"/>
                <a:cs typeface="Calibri"/>
                <a:sym typeface="Calibri"/>
              </a:defRPr>
            </a:lvl5pPr>
            <a:lvl6pPr indent="0" lvl="5" marL="0" marR="0" rtl="0" algn="r">
              <a:spcBef>
                <a:spcPts val="0"/>
              </a:spcBef>
              <a:buNone/>
              <a:defRPr sz="5040">
                <a:solidFill>
                  <a:srgbClr val="888888"/>
                </a:solidFill>
                <a:latin typeface="Calibri"/>
                <a:ea typeface="Calibri"/>
                <a:cs typeface="Calibri"/>
                <a:sym typeface="Calibri"/>
              </a:defRPr>
            </a:lvl6pPr>
            <a:lvl7pPr indent="0" lvl="6" marL="0" marR="0" rtl="0" algn="r">
              <a:spcBef>
                <a:spcPts val="0"/>
              </a:spcBef>
              <a:buNone/>
              <a:defRPr sz="5040">
                <a:solidFill>
                  <a:srgbClr val="888888"/>
                </a:solidFill>
                <a:latin typeface="Calibri"/>
                <a:ea typeface="Calibri"/>
                <a:cs typeface="Calibri"/>
                <a:sym typeface="Calibri"/>
              </a:defRPr>
            </a:lvl7pPr>
            <a:lvl8pPr indent="0" lvl="7" marL="0" marR="0" rtl="0" algn="r">
              <a:spcBef>
                <a:spcPts val="0"/>
              </a:spcBef>
              <a:buNone/>
              <a:defRPr sz="5040">
                <a:solidFill>
                  <a:srgbClr val="888888"/>
                </a:solidFill>
                <a:latin typeface="Calibri"/>
                <a:ea typeface="Calibri"/>
                <a:cs typeface="Calibri"/>
                <a:sym typeface="Calibri"/>
              </a:defRPr>
            </a:lvl8pPr>
            <a:lvl9pPr indent="0" lvl="8" marL="0" marR="0" rtl="0" algn="r">
              <a:spcBef>
                <a:spcPts val="0"/>
              </a:spcBef>
              <a:buNone/>
              <a:defRPr sz="504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3493770" y="8206745"/>
            <a:ext cx="44165520" cy="13693138"/>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25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 name="Google Shape;25;p4"/>
          <p:cNvSpPr txBox="1"/>
          <p:nvPr>
            <p:ph idx="1" type="body"/>
          </p:nvPr>
        </p:nvSpPr>
        <p:spPr>
          <a:xfrm>
            <a:off x="3493770" y="22029425"/>
            <a:ext cx="44165520" cy="720089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200"/>
              </a:spcBef>
              <a:spcAft>
                <a:spcPts val="0"/>
              </a:spcAft>
              <a:buClr>
                <a:srgbClr val="888888"/>
              </a:buClr>
              <a:buSzPts val="11760"/>
              <a:buFont typeface="Arial"/>
              <a:buNone/>
              <a:defRPr b="0" i="0" sz="10080" u="none" cap="none" strike="noStrike">
                <a:solidFill>
                  <a:srgbClr val="888888"/>
                </a:solidFill>
                <a:latin typeface="Calibri"/>
                <a:ea typeface="Calibri"/>
                <a:cs typeface="Calibri"/>
                <a:sym typeface="Calibri"/>
              </a:defRPr>
            </a:lvl1pPr>
            <a:lvl2pPr indent="-228600" lvl="1" marL="914400" marR="0" rtl="0" algn="l">
              <a:lnSpc>
                <a:spcPct val="90000"/>
              </a:lnSpc>
              <a:spcBef>
                <a:spcPts val="2100"/>
              </a:spcBef>
              <a:spcAft>
                <a:spcPts val="0"/>
              </a:spcAft>
              <a:buClr>
                <a:srgbClr val="888888"/>
              </a:buClr>
              <a:buSzPts val="10080"/>
              <a:buFont typeface="Arial"/>
              <a:buNone/>
              <a:defRPr b="0" i="0" sz="84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2100"/>
              </a:spcBef>
              <a:spcAft>
                <a:spcPts val="0"/>
              </a:spcAft>
              <a:buClr>
                <a:srgbClr val="888888"/>
              </a:buClr>
              <a:buSzPts val="8400"/>
              <a:buFont typeface="Arial"/>
              <a:buNone/>
              <a:defRPr b="0" i="0" sz="7560" u="none" cap="none" strike="noStrike">
                <a:solidFill>
                  <a:srgbClr val="888888"/>
                </a:solidFill>
                <a:latin typeface="Calibri"/>
                <a:ea typeface="Calibri"/>
                <a:cs typeface="Calibri"/>
                <a:sym typeface="Calibri"/>
              </a:defRPr>
            </a:lvl3pPr>
            <a:lvl4pPr indent="-228600" lvl="3" marL="1828800" marR="0" rtl="0" algn="l">
              <a:lnSpc>
                <a:spcPct val="90000"/>
              </a:lnSpc>
              <a:spcBef>
                <a:spcPts val="2100"/>
              </a:spcBef>
              <a:spcAft>
                <a:spcPts val="0"/>
              </a:spcAft>
              <a:buClr>
                <a:srgbClr val="888888"/>
              </a:buClr>
              <a:buSzPts val="7560"/>
              <a:buFont typeface="Arial"/>
              <a:buNone/>
              <a:defRPr b="0" i="0" sz="6719" u="none" cap="none" strike="noStrike">
                <a:solidFill>
                  <a:srgbClr val="888888"/>
                </a:solidFill>
                <a:latin typeface="Calibri"/>
                <a:ea typeface="Calibri"/>
                <a:cs typeface="Calibri"/>
                <a:sym typeface="Calibri"/>
              </a:defRPr>
            </a:lvl4pPr>
            <a:lvl5pPr indent="-228600" lvl="4" marL="2286000" marR="0" rtl="0" algn="l">
              <a:lnSpc>
                <a:spcPct val="90000"/>
              </a:lnSpc>
              <a:spcBef>
                <a:spcPts val="2100"/>
              </a:spcBef>
              <a:spcAft>
                <a:spcPts val="0"/>
              </a:spcAft>
              <a:buClr>
                <a:srgbClr val="888888"/>
              </a:buClr>
              <a:buSzPts val="7560"/>
              <a:buFont typeface="Arial"/>
              <a:buNone/>
              <a:defRPr b="0" i="0" sz="6719" u="none" cap="none" strike="noStrike">
                <a:solidFill>
                  <a:srgbClr val="888888"/>
                </a:solidFill>
                <a:latin typeface="Calibri"/>
                <a:ea typeface="Calibri"/>
                <a:cs typeface="Calibri"/>
                <a:sym typeface="Calibri"/>
              </a:defRPr>
            </a:lvl5pPr>
            <a:lvl6pPr indent="-228600" lvl="5" marL="2743200" marR="0" rtl="0" algn="l">
              <a:lnSpc>
                <a:spcPct val="90000"/>
              </a:lnSpc>
              <a:spcBef>
                <a:spcPts val="2100"/>
              </a:spcBef>
              <a:spcAft>
                <a:spcPts val="0"/>
              </a:spcAft>
              <a:buClr>
                <a:srgbClr val="888888"/>
              </a:buClr>
              <a:buSzPts val="7560"/>
              <a:buFont typeface="Arial"/>
              <a:buNone/>
              <a:defRPr b="0" i="0" sz="6719" u="none" cap="none" strike="noStrike">
                <a:solidFill>
                  <a:srgbClr val="888888"/>
                </a:solidFill>
                <a:latin typeface="Calibri"/>
                <a:ea typeface="Calibri"/>
                <a:cs typeface="Calibri"/>
                <a:sym typeface="Calibri"/>
              </a:defRPr>
            </a:lvl6pPr>
            <a:lvl7pPr indent="-228600" lvl="6" marL="3200400" marR="0" rtl="0" algn="l">
              <a:lnSpc>
                <a:spcPct val="90000"/>
              </a:lnSpc>
              <a:spcBef>
                <a:spcPts val="2100"/>
              </a:spcBef>
              <a:spcAft>
                <a:spcPts val="0"/>
              </a:spcAft>
              <a:buClr>
                <a:srgbClr val="888888"/>
              </a:buClr>
              <a:buSzPts val="7560"/>
              <a:buFont typeface="Arial"/>
              <a:buNone/>
              <a:defRPr b="0" i="0" sz="6719" u="none" cap="none" strike="noStrike">
                <a:solidFill>
                  <a:srgbClr val="888888"/>
                </a:solidFill>
                <a:latin typeface="Calibri"/>
                <a:ea typeface="Calibri"/>
                <a:cs typeface="Calibri"/>
                <a:sym typeface="Calibri"/>
              </a:defRPr>
            </a:lvl7pPr>
            <a:lvl8pPr indent="-228600" lvl="7" marL="3657600" marR="0" rtl="0" algn="l">
              <a:lnSpc>
                <a:spcPct val="90000"/>
              </a:lnSpc>
              <a:spcBef>
                <a:spcPts val="2100"/>
              </a:spcBef>
              <a:spcAft>
                <a:spcPts val="0"/>
              </a:spcAft>
              <a:buClr>
                <a:srgbClr val="888888"/>
              </a:buClr>
              <a:buSzPts val="7560"/>
              <a:buFont typeface="Arial"/>
              <a:buNone/>
              <a:defRPr b="0" i="0" sz="6719" u="none" cap="none" strike="noStrike">
                <a:solidFill>
                  <a:srgbClr val="888888"/>
                </a:solidFill>
                <a:latin typeface="Calibri"/>
                <a:ea typeface="Calibri"/>
                <a:cs typeface="Calibri"/>
                <a:sym typeface="Calibri"/>
              </a:defRPr>
            </a:lvl8pPr>
            <a:lvl9pPr indent="-228600" lvl="8" marL="4114800" marR="0" rtl="0" algn="l">
              <a:lnSpc>
                <a:spcPct val="90000"/>
              </a:lnSpc>
              <a:spcBef>
                <a:spcPts val="2100"/>
              </a:spcBef>
              <a:spcAft>
                <a:spcPts val="0"/>
              </a:spcAft>
              <a:buClr>
                <a:srgbClr val="888888"/>
              </a:buClr>
              <a:buSzPts val="7560"/>
              <a:buFont typeface="Arial"/>
              <a:buNone/>
              <a:defRPr b="0" i="0" sz="6719"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3520440" y="30510481"/>
            <a:ext cx="1152144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504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16962120" y="30510481"/>
            <a:ext cx="17282159"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504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36164519" y="30510481"/>
            <a:ext cx="1152144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5040">
                <a:solidFill>
                  <a:srgbClr val="888888"/>
                </a:solidFill>
                <a:latin typeface="Calibri"/>
                <a:ea typeface="Calibri"/>
                <a:cs typeface="Calibri"/>
                <a:sym typeface="Calibri"/>
              </a:defRPr>
            </a:lvl1pPr>
            <a:lvl2pPr indent="0" lvl="1" marL="0" marR="0" rtl="0" algn="r">
              <a:spcBef>
                <a:spcPts val="0"/>
              </a:spcBef>
              <a:buNone/>
              <a:defRPr sz="5040">
                <a:solidFill>
                  <a:srgbClr val="888888"/>
                </a:solidFill>
                <a:latin typeface="Calibri"/>
                <a:ea typeface="Calibri"/>
                <a:cs typeface="Calibri"/>
                <a:sym typeface="Calibri"/>
              </a:defRPr>
            </a:lvl2pPr>
            <a:lvl3pPr indent="0" lvl="2" marL="0" marR="0" rtl="0" algn="r">
              <a:spcBef>
                <a:spcPts val="0"/>
              </a:spcBef>
              <a:buNone/>
              <a:defRPr sz="5040">
                <a:solidFill>
                  <a:srgbClr val="888888"/>
                </a:solidFill>
                <a:latin typeface="Calibri"/>
                <a:ea typeface="Calibri"/>
                <a:cs typeface="Calibri"/>
                <a:sym typeface="Calibri"/>
              </a:defRPr>
            </a:lvl3pPr>
            <a:lvl4pPr indent="0" lvl="3" marL="0" marR="0" rtl="0" algn="r">
              <a:spcBef>
                <a:spcPts val="0"/>
              </a:spcBef>
              <a:buNone/>
              <a:defRPr sz="5040">
                <a:solidFill>
                  <a:srgbClr val="888888"/>
                </a:solidFill>
                <a:latin typeface="Calibri"/>
                <a:ea typeface="Calibri"/>
                <a:cs typeface="Calibri"/>
                <a:sym typeface="Calibri"/>
              </a:defRPr>
            </a:lvl4pPr>
            <a:lvl5pPr indent="0" lvl="4" marL="0" marR="0" rtl="0" algn="r">
              <a:spcBef>
                <a:spcPts val="0"/>
              </a:spcBef>
              <a:buNone/>
              <a:defRPr sz="5040">
                <a:solidFill>
                  <a:srgbClr val="888888"/>
                </a:solidFill>
                <a:latin typeface="Calibri"/>
                <a:ea typeface="Calibri"/>
                <a:cs typeface="Calibri"/>
                <a:sym typeface="Calibri"/>
              </a:defRPr>
            </a:lvl5pPr>
            <a:lvl6pPr indent="0" lvl="5" marL="0" marR="0" rtl="0" algn="r">
              <a:spcBef>
                <a:spcPts val="0"/>
              </a:spcBef>
              <a:buNone/>
              <a:defRPr sz="5040">
                <a:solidFill>
                  <a:srgbClr val="888888"/>
                </a:solidFill>
                <a:latin typeface="Calibri"/>
                <a:ea typeface="Calibri"/>
                <a:cs typeface="Calibri"/>
                <a:sym typeface="Calibri"/>
              </a:defRPr>
            </a:lvl6pPr>
            <a:lvl7pPr indent="0" lvl="6" marL="0" marR="0" rtl="0" algn="r">
              <a:spcBef>
                <a:spcPts val="0"/>
              </a:spcBef>
              <a:buNone/>
              <a:defRPr sz="5040">
                <a:solidFill>
                  <a:srgbClr val="888888"/>
                </a:solidFill>
                <a:latin typeface="Calibri"/>
                <a:ea typeface="Calibri"/>
                <a:cs typeface="Calibri"/>
                <a:sym typeface="Calibri"/>
              </a:defRPr>
            </a:lvl7pPr>
            <a:lvl8pPr indent="0" lvl="7" marL="0" marR="0" rtl="0" algn="r">
              <a:spcBef>
                <a:spcPts val="0"/>
              </a:spcBef>
              <a:buNone/>
              <a:defRPr sz="5040">
                <a:solidFill>
                  <a:srgbClr val="888888"/>
                </a:solidFill>
                <a:latin typeface="Calibri"/>
                <a:ea typeface="Calibri"/>
                <a:cs typeface="Calibri"/>
                <a:sym typeface="Calibri"/>
              </a:defRPr>
            </a:lvl8pPr>
            <a:lvl9pPr indent="0" lvl="8" marL="0" marR="0" rtl="0" algn="r">
              <a:spcBef>
                <a:spcPts val="0"/>
              </a:spcBef>
              <a:buNone/>
              <a:defRPr sz="504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3520440" y="1752603"/>
            <a:ext cx="44165520" cy="6362702"/>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1848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Google Shape;31;p5"/>
          <p:cNvSpPr txBox="1"/>
          <p:nvPr>
            <p:ph idx="1" type="body"/>
          </p:nvPr>
        </p:nvSpPr>
        <p:spPr>
          <a:xfrm>
            <a:off x="3520440" y="8763000"/>
            <a:ext cx="21762720" cy="20886422"/>
          </a:xfrm>
          <a:prstGeom prst="rect">
            <a:avLst/>
          </a:prstGeom>
          <a:noFill/>
          <a:ln>
            <a:noFill/>
          </a:ln>
        </p:spPr>
        <p:txBody>
          <a:bodyPr anchorCtr="0" anchor="t" bIns="91425" lIns="91425" spcFirstLastPara="1" rIns="91425" wrap="square" tIns="91425"/>
          <a:lstStyle>
            <a:lvl1pPr indent="-975360" lvl="0" marL="457200" marR="0" rtl="0" algn="l">
              <a:lnSpc>
                <a:spcPct val="90000"/>
              </a:lnSpc>
              <a:spcBef>
                <a:spcPts val="4200"/>
              </a:spcBef>
              <a:spcAft>
                <a:spcPts val="0"/>
              </a:spcAft>
              <a:buClr>
                <a:schemeClr val="dk1"/>
              </a:buClr>
              <a:buSzPts val="11760"/>
              <a:buFont typeface="Arial"/>
              <a:buChar char="•"/>
              <a:defRPr b="0" i="0" sz="11760" u="none" cap="none" strike="noStrike">
                <a:solidFill>
                  <a:schemeClr val="dk1"/>
                </a:solidFill>
                <a:latin typeface="Calibri"/>
                <a:ea typeface="Calibri"/>
                <a:cs typeface="Calibri"/>
                <a:sym typeface="Calibri"/>
              </a:defRPr>
            </a:lvl1pPr>
            <a:lvl2pPr indent="-868680" lvl="1" marL="914400" marR="0" rtl="0" algn="l">
              <a:lnSpc>
                <a:spcPct val="90000"/>
              </a:lnSpc>
              <a:spcBef>
                <a:spcPts val="21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8660" lvl="3" marL="1828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4pPr>
            <a:lvl5pPr indent="-708660" lvl="4" marL="22860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5pPr>
            <a:lvl6pPr indent="-708660" lvl="5" marL="27432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6pPr>
            <a:lvl7pPr indent="-708660" lvl="6" marL="32004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7pPr>
            <a:lvl8pPr indent="-708660" lvl="7" marL="36576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8pPr>
            <a:lvl9pPr indent="-708659" lvl="8" marL="4114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25923241" y="8763000"/>
            <a:ext cx="21762720" cy="20886422"/>
          </a:xfrm>
          <a:prstGeom prst="rect">
            <a:avLst/>
          </a:prstGeom>
          <a:noFill/>
          <a:ln>
            <a:noFill/>
          </a:ln>
        </p:spPr>
        <p:txBody>
          <a:bodyPr anchorCtr="0" anchor="t" bIns="91425" lIns="91425" spcFirstLastPara="1" rIns="91425" wrap="square" tIns="91425"/>
          <a:lstStyle>
            <a:lvl1pPr indent="-975360" lvl="0" marL="457200" marR="0" rtl="0" algn="l">
              <a:lnSpc>
                <a:spcPct val="90000"/>
              </a:lnSpc>
              <a:spcBef>
                <a:spcPts val="4200"/>
              </a:spcBef>
              <a:spcAft>
                <a:spcPts val="0"/>
              </a:spcAft>
              <a:buClr>
                <a:schemeClr val="dk1"/>
              </a:buClr>
              <a:buSzPts val="11760"/>
              <a:buFont typeface="Arial"/>
              <a:buChar char="•"/>
              <a:defRPr b="0" i="0" sz="11760" u="none" cap="none" strike="noStrike">
                <a:solidFill>
                  <a:schemeClr val="dk1"/>
                </a:solidFill>
                <a:latin typeface="Calibri"/>
                <a:ea typeface="Calibri"/>
                <a:cs typeface="Calibri"/>
                <a:sym typeface="Calibri"/>
              </a:defRPr>
            </a:lvl1pPr>
            <a:lvl2pPr indent="-868680" lvl="1" marL="914400" marR="0" rtl="0" algn="l">
              <a:lnSpc>
                <a:spcPct val="90000"/>
              </a:lnSpc>
              <a:spcBef>
                <a:spcPts val="21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8660" lvl="3" marL="1828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4pPr>
            <a:lvl5pPr indent="-708660" lvl="4" marL="22860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5pPr>
            <a:lvl6pPr indent="-708660" lvl="5" marL="27432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6pPr>
            <a:lvl7pPr indent="-708660" lvl="6" marL="32004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7pPr>
            <a:lvl8pPr indent="-708660" lvl="7" marL="36576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8pPr>
            <a:lvl9pPr indent="-708659" lvl="8" marL="4114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3520440" y="30510481"/>
            <a:ext cx="1152144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504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16962120" y="30510481"/>
            <a:ext cx="17282159"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504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36164519" y="30510481"/>
            <a:ext cx="1152144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5040">
                <a:solidFill>
                  <a:srgbClr val="888888"/>
                </a:solidFill>
                <a:latin typeface="Calibri"/>
                <a:ea typeface="Calibri"/>
                <a:cs typeface="Calibri"/>
                <a:sym typeface="Calibri"/>
              </a:defRPr>
            </a:lvl1pPr>
            <a:lvl2pPr indent="0" lvl="1" marL="0" marR="0" rtl="0" algn="r">
              <a:spcBef>
                <a:spcPts val="0"/>
              </a:spcBef>
              <a:buNone/>
              <a:defRPr sz="5040">
                <a:solidFill>
                  <a:srgbClr val="888888"/>
                </a:solidFill>
                <a:latin typeface="Calibri"/>
                <a:ea typeface="Calibri"/>
                <a:cs typeface="Calibri"/>
                <a:sym typeface="Calibri"/>
              </a:defRPr>
            </a:lvl2pPr>
            <a:lvl3pPr indent="0" lvl="2" marL="0" marR="0" rtl="0" algn="r">
              <a:spcBef>
                <a:spcPts val="0"/>
              </a:spcBef>
              <a:buNone/>
              <a:defRPr sz="5040">
                <a:solidFill>
                  <a:srgbClr val="888888"/>
                </a:solidFill>
                <a:latin typeface="Calibri"/>
                <a:ea typeface="Calibri"/>
                <a:cs typeface="Calibri"/>
                <a:sym typeface="Calibri"/>
              </a:defRPr>
            </a:lvl3pPr>
            <a:lvl4pPr indent="0" lvl="3" marL="0" marR="0" rtl="0" algn="r">
              <a:spcBef>
                <a:spcPts val="0"/>
              </a:spcBef>
              <a:buNone/>
              <a:defRPr sz="5040">
                <a:solidFill>
                  <a:srgbClr val="888888"/>
                </a:solidFill>
                <a:latin typeface="Calibri"/>
                <a:ea typeface="Calibri"/>
                <a:cs typeface="Calibri"/>
                <a:sym typeface="Calibri"/>
              </a:defRPr>
            </a:lvl4pPr>
            <a:lvl5pPr indent="0" lvl="4" marL="0" marR="0" rtl="0" algn="r">
              <a:spcBef>
                <a:spcPts val="0"/>
              </a:spcBef>
              <a:buNone/>
              <a:defRPr sz="5040">
                <a:solidFill>
                  <a:srgbClr val="888888"/>
                </a:solidFill>
                <a:latin typeface="Calibri"/>
                <a:ea typeface="Calibri"/>
                <a:cs typeface="Calibri"/>
                <a:sym typeface="Calibri"/>
              </a:defRPr>
            </a:lvl5pPr>
            <a:lvl6pPr indent="0" lvl="5" marL="0" marR="0" rtl="0" algn="r">
              <a:spcBef>
                <a:spcPts val="0"/>
              </a:spcBef>
              <a:buNone/>
              <a:defRPr sz="5040">
                <a:solidFill>
                  <a:srgbClr val="888888"/>
                </a:solidFill>
                <a:latin typeface="Calibri"/>
                <a:ea typeface="Calibri"/>
                <a:cs typeface="Calibri"/>
                <a:sym typeface="Calibri"/>
              </a:defRPr>
            </a:lvl6pPr>
            <a:lvl7pPr indent="0" lvl="6" marL="0" marR="0" rtl="0" algn="r">
              <a:spcBef>
                <a:spcPts val="0"/>
              </a:spcBef>
              <a:buNone/>
              <a:defRPr sz="5040">
                <a:solidFill>
                  <a:srgbClr val="888888"/>
                </a:solidFill>
                <a:latin typeface="Calibri"/>
                <a:ea typeface="Calibri"/>
                <a:cs typeface="Calibri"/>
                <a:sym typeface="Calibri"/>
              </a:defRPr>
            </a:lvl7pPr>
            <a:lvl8pPr indent="0" lvl="7" marL="0" marR="0" rtl="0" algn="r">
              <a:spcBef>
                <a:spcPts val="0"/>
              </a:spcBef>
              <a:buNone/>
              <a:defRPr sz="5040">
                <a:solidFill>
                  <a:srgbClr val="888888"/>
                </a:solidFill>
                <a:latin typeface="Calibri"/>
                <a:ea typeface="Calibri"/>
                <a:cs typeface="Calibri"/>
                <a:sym typeface="Calibri"/>
              </a:defRPr>
            </a:lvl8pPr>
            <a:lvl9pPr indent="0" lvl="8" marL="0" marR="0" rtl="0" algn="r">
              <a:spcBef>
                <a:spcPts val="0"/>
              </a:spcBef>
              <a:buNone/>
              <a:defRPr sz="504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3527110" y="1752603"/>
            <a:ext cx="44165520" cy="6362702"/>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1848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8" name="Google Shape;38;p6"/>
          <p:cNvSpPr txBox="1"/>
          <p:nvPr>
            <p:ph idx="1" type="body"/>
          </p:nvPr>
        </p:nvSpPr>
        <p:spPr>
          <a:xfrm>
            <a:off x="3527112" y="8069582"/>
            <a:ext cx="21662704" cy="3954778"/>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4200"/>
              </a:spcBef>
              <a:spcAft>
                <a:spcPts val="0"/>
              </a:spcAft>
              <a:buClr>
                <a:schemeClr val="dk1"/>
              </a:buClr>
              <a:buSzPts val="11760"/>
              <a:buFont typeface="Arial"/>
              <a:buNone/>
              <a:defRPr b="1" i="0" sz="10080" u="none" cap="none" strike="noStrike">
                <a:solidFill>
                  <a:schemeClr val="dk1"/>
                </a:solidFill>
                <a:latin typeface="Calibri"/>
                <a:ea typeface="Calibri"/>
                <a:cs typeface="Calibri"/>
                <a:sym typeface="Calibri"/>
              </a:defRPr>
            </a:lvl1pPr>
            <a:lvl2pPr indent="-228600" lvl="1" marL="914400" marR="0" rtl="0" algn="l">
              <a:lnSpc>
                <a:spcPct val="90000"/>
              </a:lnSpc>
              <a:spcBef>
                <a:spcPts val="2100"/>
              </a:spcBef>
              <a:spcAft>
                <a:spcPts val="0"/>
              </a:spcAft>
              <a:buClr>
                <a:schemeClr val="dk1"/>
              </a:buClr>
              <a:buSzPts val="10080"/>
              <a:buFont typeface="Arial"/>
              <a:buNone/>
              <a:defRPr b="1" i="0" sz="8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2100"/>
              </a:spcBef>
              <a:spcAft>
                <a:spcPts val="0"/>
              </a:spcAft>
              <a:buClr>
                <a:schemeClr val="dk1"/>
              </a:buClr>
              <a:buSzPts val="8400"/>
              <a:buFont typeface="Arial"/>
              <a:buNone/>
              <a:defRPr b="1" i="0" sz="7560" u="none" cap="none" strike="noStrike">
                <a:solidFill>
                  <a:schemeClr val="dk1"/>
                </a:solidFill>
                <a:latin typeface="Calibri"/>
                <a:ea typeface="Calibri"/>
                <a:cs typeface="Calibri"/>
                <a:sym typeface="Calibri"/>
              </a:defRPr>
            </a:lvl3pPr>
            <a:lvl4pPr indent="-228600" lvl="3" marL="1828800" marR="0" rtl="0" algn="l">
              <a:lnSpc>
                <a:spcPct val="90000"/>
              </a:lnSpc>
              <a:spcBef>
                <a:spcPts val="2100"/>
              </a:spcBef>
              <a:spcAft>
                <a:spcPts val="0"/>
              </a:spcAft>
              <a:buClr>
                <a:schemeClr val="dk1"/>
              </a:buClr>
              <a:buSzPts val="7560"/>
              <a:buFont typeface="Arial"/>
              <a:buNone/>
              <a:defRPr b="1" i="0" sz="6719" u="none" cap="none" strike="noStrike">
                <a:solidFill>
                  <a:schemeClr val="dk1"/>
                </a:solidFill>
                <a:latin typeface="Calibri"/>
                <a:ea typeface="Calibri"/>
                <a:cs typeface="Calibri"/>
                <a:sym typeface="Calibri"/>
              </a:defRPr>
            </a:lvl4pPr>
            <a:lvl5pPr indent="-228600" lvl="4" marL="2286000" marR="0" rtl="0" algn="l">
              <a:lnSpc>
                <a:spcPct val="90000"/>
              </a:lnSpc>
              <a:spcBef>
                <a:spcPts val="2100"/>
              </a:spcBef>
              <a:spcAft>
                <a:spcPts val="0"/>
              </a:spcAft>
              <a:buClr>
                <a:schemeClr val="dk1"/>
              </a:buClr>
              <a:buSzPts val="7560"/>
              <a:buFont typeface="Arial"/>
              <a:buNone/>
              <a:defRPr b="1" i="0" sz="6719" u="none" cap="none" strike="noStrike">
                <a:solidFill>
                  <a:schemeClr val="dk1"/>
                </a:solidFill>
                <a:latin typeface="Calibri"/>
                <a:ea typeface="Calibri"/>
                <a:cs typeface="Calibri"/>
                <a:sym typeface="Calibri"/>
              </a:defRPr>
            </a:lvl5pPr>
            <a:lvl6pPr indent="-228600" lvl="5" marL="2743200" marR="0" rtl="0" algn="l">
              <a:lnSpc>
                <a:spcPct val="90000"/>
              </a:lnSpc>
              <a:spcBef>
                <a:spcPts val="2100"/>
              </a:spcBef>
              <a:spcAft>
                <a:spcPts val="0"/>
              </a:spcAft>
              <a:buClr>
                <a:schemeClr val="dk1"/>
              </a:buClr>
              <a:buSzPts val="7560"/>
              <a:buFont typeface="Arial"/>
              <a:buNone/>
              <a:defRPr b="1" i="0" sz="6719" u="none" cap="none" strike="noStrike">
                <a:solidFill>
                  <a:schemeClr val="dk1"/>
                </a:solidFill>
                <a:latin typeface="Calibri"/>
                <a:ea typeface="Calibri"/>
                <a:cs typeface="Calibri"/>
                <a:sym typeface="Calibri"/>
              </a:defRPr>
            </a:lvl6pPr>
            <a:lvl7pPr indent="-228600" lvl="6" marL="3200400" marR="0" rtl="0" algn="l">
              <a:lnSpc>
                <a:spcPct val="90000"/>
              </a:lnSpc>
              <a:spcBef>
                <a:spcPts val="2100"/>
              </a:spcBef>
              <a:spcAft>
                <a:spcPts val="0"/>
              </a:spcAft>
              <a:buClr>
                <a:schemeClr val="dk1"/>
              </a:buClr>
              <a:buSzPts val="7560"/>
              <a:buFont typeface="Arial"/>
              <a:buNone/>
              <a:defRPr b="1" i="0" sz="6719" u="none" cap="none" strike="noStrike">
                <a:solidFill>
                  <a:schemeClr val="dk1"/>
                </a:solidFill>
                <a:latin typeface="Calibri"/>
                <a:ea typeface="Calibri"/>
                <a:cs typeface="Calibri"/>
                <a:sym typeface="Calibri"/>
              </a:defRPr>
            </a:lvl7pPr>
            <a:lvl8pPr indent="-228600" lvl="7" marL="3657600" marR="0" rtl="0" algn="l">
              <a:lnSpc>
                <a:spcPct val="90000"/>
              </a:lnSpc>
              <a:spcBef>
                <a:spcPts val="2100"/>
              </a:spcBef>
              <a:spcAft>
                <a:spcPts val="0"/>
              </a:spcAft>
              <a:buClr>
                <a:schemeClr val="dk1"/>
              </a:buClr>
              <a:buSzPts val="7560"/>
              <a:buFont typeface="Arial"/>
              <a:buNone/>
              <a:defRPr b="1" i="0" sz="6719" u="none" cap="none" strike="noStrike">
                <a:solidFill>
                  <a:schemeClr val="dk1"/>
                </a:solidFill>
                <a:latin typeface="Calibri"/>
                <a:ea typeface="Calibri"/>
                <a:cs typeface="Calibri"/>
                <a:sym typeface="Calibri"/>
              </a:defRPr>
            </a:lvl8pPr>
            <a:lvl9pPr indent="-228600" lvl="8" marL="4114800" marR="0" rtl="0" algn="l">
              <a:lnSpc>
                <a:spcPct val="90000"/>
              </a:lnSpc>
              <a:spcBef>
                <a:spcPts val="2100"/>
              </a:spcBef>
              <a:spcAft>
                <a:spcPts val="0"/>
              </a:spcAft>
              <a:buClr>
                <a:schemeClr val="dk1"/>
              </a:buClr>
              <a:buSzPts val="7560"/>
              <a:buFont typeface="Arial"/>
              <a:buNone/>
              <a:defRPr b="1" i="0" sz="6719"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3527112" y="12024360"/>
            <a:ext cx="21662704" cy="17686021"/>
          </a:xfrm>
          <a:prstGeom prst="rect">
            <a:avLst/>
          </a:prstGeom>
          <a:noFill/>
          <a:ln>
            <a:noFill/>
          </a:ln>
        </p:spPr>
        <p:txBody>
          <a:bodyPr anchorCtr="0" anchor="t" bIns="91425" lIns="91425" spcFirstLastPara="1" rIns="91425" wrap="square" tIns="91425"/>
          <a:lstStyle>
            <a:lvl1pPr indent="-975360" lvl="0" marL="457200" marR="0" rtl="0" algn="l">
              <a:lnSpc>
                <a:spcPct val="90000"/>
              </a:lnSpc>
              <a:spcBef>
                <a:spcPts val="4200"/>
              </a:spcBef>
              <a:spcAft>
                <a:spcPts val="0"/>
              </a:spcAft>
              <a:buClr>
                <a:schemeClr val="dk1"/>
              </a:buClr>
              <a:buSzPts val="11760"/>
              <a:buFont typeface="Arial"/>
              <a:buChar char="•"/>
              <a:defRPr b="0" i="0" sz="11760" u="none" cap="none" strike="noStrike">
                <a:solidFill>
                  <a:schemeClr val="dk1"/>
                </a:solidFill>
                <a:latin typeface="Calibri"/>
                <a:ea typeface="Calibri"/>
                <a:cs typeface="Calibri"/>
                <a:sym typeface="Calibri"/>
              </a:defRPr>
            </a:lvl1pPr>
            <a:lvl2pPr indent="-868680" lvl="1" marL="914400" marR="0" rtl="0" algn="l">
              <a:lnSpc>
                <a:spcPct val="90000"/>
              </a:lnSpc>
              <a:spcBef>
                <a:spcPts val="21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8660" lvl="3" marL="1828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4pPr>
            <a:lvl5pPr indent="-708660" lvl="4" marL="22860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5pPr>
            <a:lvl6pPr indent="-708660" lvl="5" marL="27432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6pPr>
            <a:lvl7pPr indent="-708660" lvl="6" marL="32004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7pPr>
            <a:lvl8pPr indent="-708660" lvl="7" marL="36576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8pPr>
            <a:lvl9pPr indent="-708659" lvl="8" marL="4114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25923241" y="8069582"/>
            <a:ext cx="21769391" cy="3954778"/>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4200"/>
              </a:spcBef>
              <a:spcAft>
                <a:spcPts val="0"/>
              </a:spcAft>
              <a:buClr>
                <a:schemeClr val="dk1"/>
              </a:buClr>
              <a:buSzPts val="11760"/>
              <a:buFont typeface="Arial"/>
              <a:buNone/>
              <a:defRPr b="1" i="0" sz="10080" u="none" cap="none" strike="noStrike">
                <a:solidFill>
                  <a:schemeClr val="dk1"/>
                </a:solidFill>
                <a:latin typeface="Calibri"/>
                <a:ea typeface="Calibri"/>
                <a:cs typeface="Calibri"/>
                <a:sym typeface="Calibri"/>
              </a:defRPr>
            </a:lvl1pPr>
            <a:lvl2pPr indent="-228600" lvl="1" marL="914400" marR="0" rtl="0" algn="l">
              <a:lnSpc>
                <a:spcPct val="90000"/>
              </a:lnSpc>
              <a:spcBef>
                <a:spcPts val="2100"/>
              </a:spcBef>
              <a:spcAft>
                <a:spcPts val="0"/>
              </a:spcAft>
              <a:buClr>
                <a:schemeClr val="dk1"/>
              </a:buClr>
              <a:buSzPts val="10080"/>
              <a:buFont typeface="Arial"/>
              <a:buNone/>
              <a:defRPr b="1" i="0" sz="8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2100"/>
              </a:spcBef>
              <a:spcAft>
                <a:spcPts val="0"/>
              </a:spcAft>
              <a:buClr>
                <a:schemeClr val="dk1"/>
              </a:buClr>
              <a:buSzPts val="8400"/>
              <a:buFont typeface="Arial"/>
              <a:buNone/>
              <a:defRPr b="1" i="0" sz="7560" u="none" cap="none" strike="noStrike">
                <a:solidFill>
                  <a:schemeClr val="dk1"/>
                </a:solidFill>
                <a:latin typeface="Calibri"/>
                <a:ea typeface="Calibri"/>
                <a:cs typeface="Calibri"/>
                <a:sym typeface="Calibri"/>
              </a:defRPr>
            </a:lvl3pPr>
            <a:lvl4pPr indent="-228600" lvl="3" marL="1828800" marR="0" rtl="0" algn="l">
              <a:lnSpc>
                <a:spcPct val="90000"/>
              </a:lnSpc>
              <a:spcBef>
                <a:spcPts val="2100"/>
              </a:spcBef>
              <a:spcAft>
                <a:spcPts val="0"/>
              </a:spcAft>
              <a:buClr>
                <a:schemeClr val="dk1"/>
              </a:buClr>
              <a:buSzPts val="7560"/>
              <a:buFont typeface="Arial"/>
              <a:buNone/>
              <a:defRPr b="1" i="0" sz="6719" u="none" cap="none" strike="noStrike">
                <a:solidFill>
                  <a:schemeClr val="dk1"/>
                </a:solidFill>
                <a:latin typeface="Calibri"/>
                <a:ea typeface="Calibri"/>
                <a:cs typeface="Calibri"/>
                <a:sym typeface="Calibri"/>
              </a:defRPr>
            </a:lvl4pPr>
            <a:lvl5pPr indent="-228600" lvl="4" marL="2286000" marR="0" rtl="0" algn="l">
              <a:lnSpc>
                <a:spcPct val="90000"/>
              </a:lnSpc>
              <a:spcBef>
                <a:spcPts val="2100"/>
              </a:spcBef>
              <a:spcAft>
                <a:spcPts val="0"/>
              </a:spcAft>
              <a:buClr>
                <a:schemeClr val="dk1"/>
              </a:buClr>
              <a:buSzPts val="7560"/>
              <a:buFont typeface="Arial"/>
              <a:buNone/>
              <a:defRPr b="1" i="0" sz="6719" u="none" cap="none" strike="noStrike">
                <a:solidFill>
                  <a:schemeClr val="dk1"/>
                </a:solidFill>
                <a:latin typeface="Calibri"/>
                <a:ea typeface="Calibri"/>
                <a:cs typeface="Calibri"/>
                <a:sym typeface="Calibri"/>
              </a:defRPr>
            </a:lvl5pPr>
            <a:lvl6pPr indent="-228600" lvl="5" marL="2743200" marR="0" rtl="0" algn="l">
              <a:lnSpc>
                <a:spcPct val="90000"/>
              </a:lnSpc>
              <a:spcBef>
                <a:spcPts val="2100"/>
              </a:spcBef>
              <a:spcAft>
                <a:spcPts val="0"/>
              </a:spcAft>
              <a:buClr>
                <a:schemeClr val="dk1"/>
              </a:buClr>
              <a:buSzPts val="7560"/>
              <a:buFont typeface="Arial"/>
              <a:buNone/>
              <a:defRPr b="1" i="0" sz="6719" u="none" cap="none" strike="noStrike">
                <a:solidFill>
                  <a:schemeClr val="dk1"/>
                </a:solidFill>
                <a:latin typeface="Calibri"/>
                <a:ea typeface="Calibri"/>
                <a:cs typeface="Calibri"/>
                <a:sym typeface="Calibri"/>
              </a:defRPr>
            </a:lvl6pPr>
            <a:lvl7pPr indent="-228600" lvl="6" marL="3200400" marR="0" rtl="0" algn="l">
              <a:lnSpc>
                <a:spcPct val="90000"/>
              </a:lnSpc>
              <a:spcBef>
                <a:spcPts val="2100"/>
              </a:spcBef>
              <a:spcAft>
                <a:spcPts val="0"/>
              </a:spcAft>
              <a:buClr>
                <a:schemeClr val="dk1"/>
              </a:buClr>
              <a:buSzPts val="7560"/>
              <a:buFont typeface="Arial"/>
              <a:buNone/>
              <a:defRPr b="1" i="0" sz="6719" u="none" cap="none" strike="noStrike">
                <a:solidFill>
                  <a:schemeClr val="dk1"/>
                </a:solidFill>
                <a:latin typeface="Calibri"/>
                <a:ea typeface="Calibri"/>
                <a:cs typeface="Calibri"/>
                <a:sym typeface="Calibri"/>
              </a:defRPr>
            </a:lvl7pPr>
            <a:lvl8pPr indent="-228600" lvl="7" marL="3657600" marR="0" rtl="0" algn="l">
              <a:lnSpc>
                <a:spcPct val="90000"/>
              </a:lnSpc>
              <a:spcBef>
                <a:spcPts val="2100"/>
              </a:spcBef>
              <a:spcAft>
                <a:spcPts val="0"/>
              </a:spcAft>
              <a:buClr>
                <a:schemeClr val="dk1"/>
              </a:buClr>
              <a:buSzPts val="7560"/>
              <a:buFont typeface="Arial"/>
              <a:buNone/>
              <a:defRPr b="1" i="0" sz="6719" u="none" cap="none" strike="noStrike">
                <a:solidFill>
                  <a:schemeClr val="dk1"/>
                </a:solidFill>
                <a:latin typeface="Calibri"/>
                <a:ea typeface="Calibri"/>
                <a:cs typeface="Calibri"/>
                <a:sym typeface="Calibri"/>
              </a:defRPr>
            </a:lvl8pPr>
            <a:lvl9pPr indent="-228600" lvl="8" marL="4114800" marR="0" rtl="0" algn="l">
              <a:lnSpc>
                <a:spcPct val="90000"/>
              </a:lnSpc>
              <a:spcBef>
                <a:spcPts val="2100"/>
              </a:spcBef>
              <a:spcAft>
                <a:spcPts val="0"/>
              </a:spcAft>
              <a:buClr>
                <a:schemeClr val="dk1"/>
              </a:buClr>
              <a:buSzPts val="7560"/>
              <a:buFont typeface="Arial"/>
              <a:buNone/>
              <a:defRPr b="1" i="0" sz="6719"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25923241" y="12024360"/>
            <a:ext cx="21769391" cy="17686021"/>
          </a:xfrm>
          <a:prstGeom prst="rect">
            <a:avLst/>
          </a:prstGeom>
          <a:noFill/>
          <a:ln>
            <a:noFill/>
          </a:ln>
        </p:spPr>
        <p:txBody>
          <a:bodyPr anchorCtr="0" anchor="t" bIns="91425" lIns="91425" spcFirstLastPara="1" rIns="91425" wrap="square" tIns="91425"/>
          <a:lstStyle>
            <a:lvl1pPr indent="-975360" lvl="0" marL="457200" marR="0" rtl="0" algn="l">
              <a:lnSpc>
                <a:spcPct val="90000"/>
              </a:lnSpc>
              <a:spcBef>
                <a:spcPts val="4200"/>
              </a:spcBef>
              <a:spcAft>
                <a:spcPts val="0"/>
              </a:spcAft>
              <a:buClr>
                <a:schemeClr val="dk1"/>
              </a:buClr>
              <a:buSzPts val="11760"/>
              <a:buFont typeface="Arial"/>
              <a:buChar char="•"/>
              <a:defRPr b="0" i="0" sz="11760" u="none" cap="none" strike="noStrike">
                <a:solidFill>
                  <a:schemeClr val="dk1"/>
                </a:solidFill>
                <a:latin typeface="Calibri"/>
                <a:ea typeface="Calibri"/>
                <a:cs typeface="Calibri"/>
                <a:sym typeface="Calibri"/>
              </a:defRPr>
            </a:lvl1pPr>
            <a:lvl2pPr indent="-868680" lvl="1" marL="914400" marR="0" rtl="0" algn="l">
              <a:lnSpc>
                <a:spcPct val="90000"/>
              </a:lnSpc>
              <a:spcBef>
                <a:spcPts val="21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8660" lvl="3" marL="1828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4pPr>
            <a:lvl5pPr indent="-708660" lvl="4" marL="22860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5pPr>
            <a:lvl6pPr indent="-708660" lvl="5" marL="27432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6pPr>
            <a:lvl7pPr indent="-708660" lvl="6" marL="32004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7pPr>
            <a:lvl8pPr indent="-708660" lvl="7" marL="36576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8pPr>
            <a:lvl9pPr indent="-708659" lvl="8" marL="4114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3520440" y="30510481"/>
            <a:ext cx="1152144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504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16962120" y="30510481"/>
            <a:ext cx="17282159"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504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36164519" y="30510481"/>
            <a:ext cx="1152144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5040">
                <a:solidFill>
                  <a:srgbClr val="888888"/>
                </a:solidFill>
                <a:latin typeface="Calibri"/>
                <a:ea typeface="Calibri"/>
                <a:cs typeface="Calibri"/>
                <a:sym typeface="Calibri"/>
              </a:defRPr>
            </a:lvl1pPr>
            <a:lvl2pPr indent="0" lvl="1" marL="0" marR="0" rtl="0" algn="r">
              <a:spcBef>
                <a:spcPts val="0"/>
              </a:spcBef>
              <a:buNone/>
              <a:defRPr sz="5040">
                <a:solidFill>
                  <a:srgbClr val="888888"/>
                </a:solidFill>
                <a:latin typeface="Calibri"/>
                <a:ea typeface="Calibri"/>
                <a:cs typeface="Calibri"/>
                <a:sym typeface="Calibri"/>
              </a:defRPr>
            </a:lvl2pPr>
            <a:lvl3pPr indent="0" lvl="2" marL="0" marR="0" rtl="0" algn="r">
              <a:spcBef>
                <a:spcPts val="0"/>
              </a:spcBef>
              <a:buNone/>
              <a:defRPr sz="5040">
                <a:solidFill>
                  <a:srgbClr val="888888"/>
                </a:solidFill>
                <a:latin typeface="Calibri"/>
                <a:ea typeface="Calibri"/>
                <a:cs typeface="Calibri"/>
                <a:sym typeface="Calibri"/>
              </a:defRPr>
            </a:lvl3pPr>
            <a:lvl4pPr indent="0" lvl="3" marL="0" marR="0" rtl="0" algn="r">
              <a:spcBef>
                <a:spcPts val="0"/>
              </a:spcBef>
              <a:buNone/>
              <a:defRPr sz="5040">
                <a:solidFill>
                  <a:srgbClr val="888888"/>
                </a:solidFill>
                <a:latin typeface="Calibri"/>
                <a:ea typeface="Calibri"/>
                <a:cs typeface="Calibri"/>
                <a:sym typeface="Calibri"/>
              </a:defRPr>
            </a:lvl4pPr>
            <a:lvl5pPr indent="0" lvl="4" marL="0" marR="0" rtl="0" algn="r">
              <a:spcBef>
                <a:spcPts val="0"/>
              </a:spcBef>
              <a:buNone/>
              <a:defRPr sz="5040">
                <a:solidFill>
                  <a:srgbClr val="888888"/>
                </a:solidFill>
                <a:latin typeface="Calibri"/>
                <a:ea typeface="Calibri"/>
                <a:cs typeface="Calibri"/>
                <a:sym typeface="Calibri"/>
              </a:defRPr>
            </a:lvl5pPr>
            <a:lvl6pPr indent="0" lvl="5" marL="0" marR="0" rtl="0" algn="r">
              <a:spcBef>
                <a:spcPts val="0"/>
              </a:spcBef>
              <a:buNone/>
              <a:defRPr sz="5040">
                <a:solidFill>
                  <a:srgbClr val="888888"/>
                </a:solidFill>
                <a:latin typeface="Calibri"/>
                <a:ea typeface="Calibri"/>
                <a:cs typeface="Calibri"/>
                <a:sym typeface="Calibri"/>
              </a:defRPr>
            </a:lvl6pPr>
            <a:lvl7pPr indent="0" lvl="6" marL="0" marR="0" rtl="0" algn="r">
              <a:spcBef>
                <a:spcPts val="0"/>
              </a:spcBef>
              <a:buNone/>
              <a:defRPr sz="5040">
                <a:solidFill>
                  <a:srgbClr val="888888"/>
                </a:solidFill>
                <a:latin typeface="Calibri"/>
                <a:ea typeface="Calibri"/>
                <a:cs typeface="Calibri"/>
                <a:sym typeface="Calibri"/>
              </a:defRPr>
            </a:lvl7pPr>
            <a:lvl8pPr indent="0" lvl="7" marL="0" marR="0" rtl="0" algn="r">
              <a:spcBef>
                <a:spcPts val="0"/>
              </a:spcBef>
              <a:buNone/>
              <a:defRPr sz="5040">
                <a:solidFill>
                  <a:srgbClr val="888888"/>
                </a:solidFill>
                <a:latin typeface="Calibri"/>
                <a:ea typeface="Calibri"/>
                <a:cs typeface="Calibri"/>
                <a:sym typeface="Calibri"/>
              </a:defRPr>
            </a:lvl8pPr>
            <a:lvl9pPr indent="0" lvl="8" marL="0" marR="0" rtl="0" algn="r">
              <a:spcBef>
                <a:spcPts val="0"/>
              </a:spcBef>
              <a:buNone/>
              <a:defRPr sz="504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3520440" y="1752603"/>
            <a:ext cx="44165520" cy="6362702"/>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1848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Google Shape;47;p7"/>
          <p:cNvSpPr txBox="1"/>
          <p:nvPr>
            <p:ph idx="10" type="dt"/>
          </p:nvPr>
        </p:nvSpPr>
        <p:spPr>
          <a:xfrm>
            <a:off x="3520440" y="30510481"/>
            <a:ext cx="1152144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504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16962120" y="30510481"/>
            <a:ext cx="17282159"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504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36164519" y="30510481"/>
            <a:ext cx="1152144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5040">
                <a:solidFill>
                  <a:srgbClr val="888888"/>
                </a:solidFill>
                <a:latin typeface="Calibri"/>
                <a:ea typeface="Calibri"/>
                <a:cs typeface="Calibri"/>
                <a:sym typeface="Calibri"/>
              </a:defRPr>
            </a:lvl1pPr>
            <a:lvl2pPr indent="0" lvl="1" marL="0" marR="0" rtl="0" algn="r">
              <a:spcBef>
                <a:spcPts val="0"/>
              </a:spcBef>
              <a:buNone/>
              <a:defRPr sz="5040">
                <a:solidFill>
                  <a:srgbClr val="888888"/>
                </a:solidFill>
                <a:latin typeface="Calibri"/>
                <a:ea typeface="Calibri"/>
                <a:cs typeface="Calibri"/>
                <a:sym typeface="Calibri"/>
              </a:defRPr>
            </a:lvl2pPr>
            <a:lvl3pPr indent="0" lvl="2" marL="0" marR="0" rtl="0" algn="r">
              <a:spcBef>
                <a:spcPts val="0"/>
              </a:spcBef>
              <a:buNone/>
              <a:defRPr sz="5040">
                <a:solidFill>
                  <a:srgbClr val="888888"/>
                </a:solidFill>
                <a:latin typeface="Calibri"/>
                <a:ea typeface="Calibri"/>
                <a:cs typeface="Calibri"/>
                <a:sym typeface="Calibri"/>
              </a:defRPr>
            </a:lvl3pPr>
            <a:lvl4pPr indent="0" lvl="3" marL="0" marR="0" rtl="0" algn="r">
              <a:spcBef>
                <a:spcPts val="0"/>
              </a:spcBef>
              <a:buNone/>
              <a:defRPr sz="5040">
                <a:solidFill>
                  <a:srgbClr val="888888"/>
                </a:solidFill>
                <a:latin typeface="Calibri"/>
                <a:ea typeface="Calibri"/>
                <a:cs typeface="Calibri"/>
                <a:sym typeface="Calibri"/>
              </a:defRPr>
            </a:lvl4pPr>
            <a:lvl5pPr indent="0" lvl="4" marL="0" marR="0" rtl="0" algn="r">
              <a:spcBef>
                <a:spcPts val="0"/>
              </a:spcBef>
              <a:buNone/>
              <a:defRPr sz="5040">
                <a:solidFill>
                  <a:srgbClr val="888888"/>
                </a:solidFill>
                <a:latin typeface="Calibri"/>
                <a:ea typeface="Calibri"/>
                <a:cs typeface="Calibri"/>
                <a:sym typeface="Calibri"/>
              </a:defRPr>
            </a:lvl5pPr>
            <a:lvl6pPr indent="0" lvl="5" marL="0" marR="0" rtl="0" algn="r">
              <a:spcBef>
                <a:spcPts val="0"/>
              </a:spcBef>
              <a:buNone/>
              <a:defRPr sz="5040">
                <a:solidFill>
                  <a:srgbClr val="888888"/>
                </a:solidFill>
                <a:latin typeface="Calibri"/>
                <a:ea typeface="Calibri"/>
                <a:cs typeface="Calibri"/>
                <a:sym typeface="Calibri"/>
              </a:defRPr>
            </a:lvl6pPr>
            <a:lvl7pPr indent="0" lvl="6" marL="0" marR="0" rtl="0" algn="r">
              <a:spcBef>
                <a:spcPts val="0"/>
              </a:spcBef>
              <a:buNone/>
              <a:defRPr sz="5040">
                <a:solidFill>
                  <a:srgbClr val="888888"/>
                </a:solidFill>
                <a:latin typeface="Calibri"/>
                <a:ea typeface="Calibri"/>
                <a:cs typeface="Calibri"/>
                <a:sym typeface="Calibri"/>
              </a:defRPr>
            </a:lvl7pPr>
            <a:lvl8pPr indent="0" lvl="7" marL="0" marR="0" rtl="0" algn="r">
              <a:spcBef>
                <a:spcPts val="0"/>
              </a:spcBef>
              <a:buNone/>
              <a:defRPr sz="5040">
                <a:solidFill>
                  <a:srgbClr val="888888"/>
                </a:solidFill>
                <a:latin typeface="Calibri"/>
                <a:ea typeface="Calibri"/>
                <a:cs typeface="Calibri"/>
                <a:sym typeface="Calibri"/>
              </a:defRPr>
            </a:lvl8pPr>
            <a:lvl9pPr indent="0" lvl="8" marL="0" marR="0" rtl="0" algn="r">
              <a:spcBef>
                <a:spcPts val="0"/>
              </a:spcBef>
              <a:buNone/>
              <a:defRPr sz="504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3520440" y="30510481"/>
            <a:ext cx="1152144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504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16962120" y="30510481"/>
            <a:ext cx="17282159"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504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36164519" y="30510481"/>
            <a:ext cx="1152144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5040">
                <a:solidFill>
                  <a:srgbClr val="888888"/>
                </a:solidFill>
                <a:latin typeface="Calibri"/>
                <a:ea typeface="Calibri"/>
                <a:cs typeface="Calibri"/>
                <a:sym typeface="Calibri"/>
              </a:defRPr>
            </a:lvl1pPr>
            <a:lvl2pPr indent="0" lvl="1" marL="0" marR="0" rtl="0" algn="r">
              <a:spcBef>
                <a:spcPts val="0"/>
              </a:spcBef>
              <a:buNone/>
              <a:defRPr sz="5040">
                <a:solidFill>
                  <a:srgbClr val="888888"/>
                </a:solidFill>
                <a:latin typeface="Calibri"/>
                <a:ea typeface="Calibri"/>
                <a:cs typeface="Calibri"/>
                <a:sym typeface="Calibri"/>
              </a:defRPr>
            </a:lvl2pPr>
            <a:lvl3pPr indent="0" lvl="2" marL="0" marR="0" rtl="0" algn="r">
              <a:spcBef>
                <a:spcPts val="0"/>
              </a:spcBef>
              <a:buNone/>
              <a:defRPr sz="5040">
                <a:solidFill>
                  <a:srgbClr val="888888"/>
                </a:solidFill>
                <a:latin typeface="Calibri"/>
                <a:ea typeface="Calibri"/>
                <a:cs typeface="Calibri"/>
                <a:sym typeface="Calibri"/>
              </a:defRPr>
            </a:lvl3pPr>
            <a:lvl4pPr indent="0" lvl="3" marL="0" marR="0" rtl="0" algn="r">
              <a:spcBef>
                <a:spcPts val="0"/>
              </a:spcBef>
              <a:buNone/>
              <a:defRPr sz="5040">
                <a:solidFill>
                  <a:srgbClr val="888888"/>
                </a:solidFill>
                <a:latin typeface="Calibri"/>
                <a:ea typeface="Calibri"/>
                <a:cs typeface="Calibri"/>
                <a:sym typeface="Calibri"/>
              </a:defRPr>
            </a:lvl4pPr>
            <a:lvl5pPr indent="0" lvl="4" marL="0" marR="0" rtl="0" algn="r">
              <a:spcBef>
                <a:spcPts val="0"/>
              </a:spcBef>
              <a:buNone/>
              <a:defRPr sz="5040">
                <a:solidFill>
                  <a:srgbClr val="888888"/>
                </a:solidFill>
                <a:latin typeface="Calibri"/>
                <a:ea typeface="Calibri"/>
                <a:cs typeface="Calibri"/>
                <a:sym typeface="Calibri"/>
              </a:defRPr>
            </a:lvl5pPr>
            <a:lvl6pPr indent="0" lvl="5" marL="0" marR="0" rtl="0" algn="r">
              <a:spcBef>
                <a:spcPts val="0"/>
              </a:spcBef>
              <a:buNone/>
              <a:defRPr sz="5040">
                <a:solidFill>
                  <a:srgbClr val="888888"/>
                </a:solidFill>
                <a:latin typeface="Calibri"/>
                <a:ea typeface="Calibri"/>
                <a:cs typeface="Calibri"/>
                <a:sym typeface="Calibri"/>
              </a:defRPr>
            </a:lvl6pPr>
            <a:lvl7pPr indent="0" lvl="6" marL="0" marR="0" rtl="0" algn="r">
              <a:spcBef>
                <a:spcPts val="0"/>
              </a:spcBef>
              <a:buNone/>
              <a:defRPr sz="5040">
                <a:solidFill>
                  <a:srgbClr val="888888"/>
                </a:solidFill>
                <a:latin typeface="Calibri"/>
                <a:ea typeface="Calibri"/>
                <a:cs typeface="Calibri"/>
                <a:sym typeface="Calibri"/>
              </a:defRPr>
            </a:lvl7pPr>
            <a:lvl8pPr indent="0" lvl="7" marL="0" marR="0" rtl="0" algn="r">
              <a:spcBef>
                <a:spcPts val="0"/>
              </a:spcBef>
              <a:buNone/>
              <a:defRPr sz="5040">
                <a:solidFill>
                  <a:srgbClr val="888888"/>
                </a:solidFill>
                <a:latin typeface="Calibri"/>
                <a:ea typeface="Calibri"/>
                <a:cs typeface="Calibri"/>
                <a:sym typeface="Calibri"/>
              </a:defRPr>
            </a:lvl8pPr>
            <a:lvl9pPr indent="0" lvl="8" marL="0" marR="0" rtl="0" algn="r">
              <a:spcBef>
                <a:spcPts val="0"/>
              </a:spcBef>
              <a:buNone/>
              <a:defRPr sz="504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3527112" y="2194560"/>
            <a:ext cx="16515395" cy="768096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13439"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6" name="Google Shape;56;p9"/>
          <p:cNvSpPr txBox="1"/>
          <p:nvPr>
            <p:ph idx="1" type="body"/>
          </p:nvPr>
        </p:nvSpPr>
        <p:spPr>
          <a:xfrm>
            <a:off x="21769391" y="4739642"/>
            <a:ext cx="25923240" cy="23393400"/>
          </a:xfrm>
          <a:prstGeom prst="rect">
            <a:avLst/>
          </a:prstGeom>
          <a:noFill/>
          <a:ln>
            <a:noFill/>
          </a:ln>
        </p:spPr>
        <p:txBody>
          <a:bodyPr anchorCtr="0" anchor="t" bIns="91425" lIns="91425" spcFirstLastPara="1" rIns="91425" wrap="square" tIns="91425"/>
          <a:lstStyle>
            <a:lvl1pPr indent="-1082040" lvl="0" marL="457200" marR="0" rtl="0" algn="l">
              <a:lnSpc>
                <a:spcPct val="90000"/>
              </a:lnSpc>
              <a:spcBef>
                <a:spcPts val="42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75360" lvl="1" marL="914400" marR="0" rtl="0" algn="l">
              <a:lnSpc>
                <a:spcPct val="90000"/>
              </a:lnSpc>
              <a:spcBef>
                <a:spcPts val="2100"/>
              </a:spcBef>
              <a:spcAft>
                <a:spcPts val="0"/>
              </a:spcAft>
              <a:buClr>
                <a:schemeClr val="dk1"/>
              </a:buClr>
              <a:buSzPts val="11760"/>
              <a:buFont typeface="Arial"/>
              <a:buChar char="•"/>
              <a:defRPr b="0" i="0" sz="11760" u="none" cap="none" strike="noStrike">
                <a:solidFill>
                  <a:schemeClr val="dk1"/>
                </a:solidFill>
                <a:latin typeface="Calibri"/>
                <a:ea typeface="Calibri"/>
                <a:cs typeface="Calibri"/>
                <a:sym typeface="Calibri"/>
              </a:defRPr>
            </a:lvl2pPr>
            <a:lvl3pPr indent="-868680" lvl="2" marL="1371600" marR="0" rtl="0" algn="l">
              <a:lnSpc>
                <a:spcPct val="90000"/>
              </a:lnSpc>
              <a:spcBef>
                <a:spcPts val="21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3pPr>
            <a:lvl4pPr indent="-762000" lvl="3" marL="18288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4pPr>
            <a:lvl5pPr indent="-762000" lvl="4" marL="22860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5pPr>
            <a:lvl6pPr indent="-762000" lvl="5" marL="27432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6pPr>
            <a:lvl7pPr indent="-762000" lvl="6" marL="32004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7pPr>
            <a:lvl8pPr indent="-762000" lvl="7" marL="3657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8pPr>
            <a:lvl9pPr indent="-762000" lvl="8" marL="41148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3527112" y="9875520"/>
            <a:ext cx="16515395" cy="1829562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200"/>
              </a:spcBef>
              <a:spcAft>
                <a:spcPts val="0"/>
              </a:spcAft>
              <a:buClr>
                <a:schemeClr val="dk1"/>
              </a:buClr>
              <a:buSzPts val="11760"/>
              <a:buFont typeface="Arial"/>
              <a:buNone/>
              <a:defRPr b="0" i="0" sz="6719" u="none" cap="none" strike="noStrike">
                <a:solidFill>
                  <a:schemeClr val="dk1"/>
                </a:solidFill>
                <a:latin typeface="Calibri"/>
                <a:ea typeface="Calibri"/>
                <a:cs typeface="Calibri"/>
                <a:sym typeface="Calibri"/>
              </a:defRPr>
            </a:lvl1pPr>
            <a:lvl2pPr indent="-228600" lvl="1" marL="914400" marR="0" rtl="0" algn="l">
              <a:lnSpc>
                <a:spcPct val="90000"/>
              </a:lnSpc>
              <a:spcBef>
                <a:spcPts val="2100"/>
              </a:spcBef>
              <a:spcAft>
                <a:spcPts val="0"/>
              </a:spcAft>
              <a:buClr>
                <a:schemeClr val="dk1"/>
              </a:buClr>
              <a:buSzPts val="10080"/>
              <a:buFont typeface="Arial"/>
              <a:buNone/>
              <a:defRPr b="0" i="0" sz="5880" u="none" cap="none" strike="noStrike">
                <a:solidFill>
                  <a:schemeClr val="dk1"/>
                </a:solidFill>
                <a:latin typeface="Calibri"/>
                <a:ea typeface="Calibri"/>
                <a:cs typeface="Calibri"/>
                <a:sym typeface="Calibri"/>
              </a:defRPr>
            </a:lvl2pPr>
            <a:lvl3pPr indent="-228600" lvl="2" marL="1371600" marR="0" rtl="0" algn="l">
              <a:lnSpc>
                <a:spcPct val="90000"/>
              </a:lnSpc>
              <a:spcBef>
                <a:spcPts val="2100"/>
              </a:spcBef>
              <a:spcAft>
                <a:spcPts val="0"/>
              </a:spcAft>
              <a:buClr>
                <a:schemeClr val="dk1"/>
              </a:buClr>
              <a:buSzPts val="8400"/>
              <a:buFont typeface="Arial"/>
              <a:buNone/>
              <a:defRPr b="0" i="0" sz="5040" u="none" cap="none" strike="noStrike">
                <a:solidFill>
                  <a:schemeClr val="dk1"/>
                </a:solidFill>
                <a:latin typeface="Calibri"/>
                <a:ea typeface="Calibri"/>
                <a:cs typeface="Calibri"/>
                <a:sym typeface="Calibri"/>
              </a:defRPr>
            </a:lvl3pPr>
            <a:lvl4pPr indent="-228600" lvl="3" marL="1828800" marR="0" rtl="0" algn="l">
              <a:lnSpc>
                <a:spcPct val="90000"/>
              </a:lnSpc>
              <a:spcBef>
                <a:spcPts val="2100"/>
              </a:spcBef>
              <a:spcAft>
                <a:spcPts val="0"/>
              </a:spcAft>
              <a:buClr>
                <a:schemeClr val="dk1"/>
              </a:buClr>
              <a:buSzPts val="7560"/>
              <a:buFont typeface="Arial"/>
              <a:buNone/>
              <a:defRPr b="0" i="0" sz="4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2100"/>
              </a:spcBef>
              <a:spcAft>
                <a:spcPts val="0"/>
              </a:spcAft>
              <a:buClr>
                <a:schemeClr val="dk1"/>
              </a:buClr>
              <a:buSzPts val="7560"/>
              <a:buFont typeface="Arial"/>
              <a:buNone/>
              <a:defRPr b="0" i="0" sz="4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2100"/>
              </a:spcBef>
              <a:spcAft>
                <a:spcPts val="0"/>
              </a:spcAft>
              <a:buClr>
                <a:schemeClr val="dk1"/>
              </a:buClr>
              <a:buSzPts val="7560"/>
              <a:buFont typeface="Arial"/>
              <a:buNone/>
              <a:defRPr b="0" i="0" sz="4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2100"/>
              </a:spcBef>
              <a:spcAft>
                <a:spcPts val="0"/>
              </a:spcAft>
              <a:buClr>
                <a:schemeClr val="dk1"/>
              </a:buClr>
              <a:buSzPts val="7560"/>
              <a:buFont typeface="Arial"/>
              <a:buNone/>
              <a:defRPr b="0" i="0" sz="4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2100"/>
              </a:spcBef>
              <a:spcAft>
                <a:spcPts val="0"/>
              </a:spcAft>
              <a:buClr>
                <a:schemeClr val="dk1"/>
              </a:buClr>
              <a:buSzPts val="7560"/>
              <a:buFont typeface="Arial"/>
              <a:buNone/>
              <a:defRPr b="0" i="0" sz="4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2100"/>
              </a:spcBef>
              <a:spcAft>
                <a:spcPts val="0"/>
              </a:spcAft>
              <a:buClr>
                <a:schemeClr val="dk1"/>
              </a:buClr>
              <a:buSzPts val="7560"/>
              <a:buFont typeface="Arial"/>
              <a:buNone/>
              <a:defRPr b="0" i="0" sz="42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3520440" y="30510481"/>
            <a:ext cx="1152144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504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16962120" y="30510481"/>
            <a:ext cx="17282159"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504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36164519" y="30510481"/>
            <a:ext cx="1152144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5040">
                <a:solidFill>
                  <a:srgbClr val="888888"/>
                </a:solidFill>
                <a:latin typeface="Calibri"/>
                <a:ea typeface="Calibri"/>
                <a:cs typeface="Calibri"/>
                <a:sym typeface="Calibri"/>
              </a:defRPr>
            </a:lvl1pPr>
            <a:lvl2pPr indent="0" lvl="1" marL="0" marR="0" rtl="0" algn="r">
              <a:spcBef>
                <a:spcPts val="0"/>
              </a:spcBef>
              <a:buNone/>
              <a:defRPr sz="5040">
                <a:solidFill>
                  <a:srgbClr val="888888"/>
                </a:solidFill>
                <a:latin typeface="Calibri"/>
                <a:ea typeface="Calibri"/>
                <a:cs typeface="Calibri"/>
                <a:sym typeface="Calibri"/>
              </a:defRPr>
            </a:lvl2pPr>
            <a:lvl3pPr indent="0" lvl="2" marL="0" marR="0" rtl="0" algn="r">
              <a:spcBef>
                <a:spcPts val="0"/>
              </a:spcBef>
              <a:buNone/>
              <a:defRPr sz="5040">
                <a:solidFill>
                  <a:srgbClr val="888888"/>
                </a:solidFill>
                <a:latin typeface="Calibri"/>
                <a:ea typeface="Calibri"/>
                <a:cs typeface="Calibri"/>
                <a:sym typeface="Calibri"/>
              </a:defRPr>
            </a:lvl3pPr>
            <a:lvl4pPr indent="0" lvl="3" marL="0" marR="0" rtl="0" algn="r">
              <a:spcBef>
                <a:spcPts val="0"/>
              </a:spcBef>
              <a:buNone/>
              <a:defRPr sz="5040">
                <a:solidFill>
                  <a:srgbClr val="888888"/>
                </a:solidFill>
                <a:latin typeface="Calibri"/>
                <a:ea typeface="Calibri"/>
                <a:cs typeface="Calibri"/>
                <a:sym typeface="Calibri"/>
              </a:defRPr>
            </a:lvl4pPr>
            <a:lvl5pPr indent="0" lvl="4" marL="0" marR="0" rtl="0" algn="r">
              <a:spcBef>
                <a:spcPts val="0"/>
              </a:spcBef>
              <a:buNone/>
              <a:defRPr sz="5040">
                <a:solidFill>
                  <a:srgbClr val="888888"/>
                </a:solidFill>
                <a:latin typeface="Calibri"/>
                <a:ea typeface="Calibri"/>
                <a:cs typeface="Calibri"/>
                <a:sym typeface="Calibri"/>
              </a:defRPr>
            </a:lvl5pPr>
            <a:lvl6pPr indent="0" lvl="5" marL="0" marR="0" rtl="0" algn="r">
              <a:spcBef>
                <a:spcPts val="0"/>
              </a:spcBef>
              <a:buNone/>
              <a:defRPr sz="5040">
                <a:solidFill>
                  <a:srgbClr val="888888"/>
                </a:solidFill>
                <a:latin typeface="Calibri"/>
                <a:ea typeface="Calibri"/>
                <a:cs typeface="Calibri"/>
                <a:sym typeface="Calibri"/>
              </a:defRPr>
            </a:lvl6pPr>
            <a:lvl7pPr indent="0" lvl="6" marL="0" marR="0" rtl="0" algn="r">
              <a:spcBef>
                <a:spcPts val="0"/>
              </a:spcBef>
              <a:buNone/>
              <a:defRPr sz="5040">
                <a:solidFill>
                  <a:srgbClr val="888888"/>
                </a:solidFill>
                <a:latin typeface="Calibri"/>
                <a:ea typeface="Calibri"/>
                <a:cs typeface="Calibri"/>
                <a:sym typeface="Calibri"/>
              </a:defRPr>
            </a:lvl7pPr>
            <a:lvl8pPr indent="0" lvl="7" marL="0" marR="0" rtl="0" algn="r">
              <a:spcBef>
                <a:spcPts val="0"/>
              </a:spcBef>
              <a:buNone/>
              <a:defRPr sz="5040">
                <a:solidFill>
                  <a:srgbClr val="888888"/>
                </a:solidFill>
                <a:latin typeface="Calibri"/>
                <a:ea typeface="Calibri"/>
                <a:cs typeface="Calibri"/>
                <a:sym typeface="Calibri"/>
              </a:defRPr>
            </a:lvl8pPr>
            <a:lvl9pPr indent="0" lvl="8" marL="0" marR="0" rtl="0" algn="r">
              <a:spcBef>
                <a:spcPts val="0"/>
              </a:spcBef>
              <a:buNone/>
              <a:defRPr sz="504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3527112" y="2194560"/>
            <a:ext cx="16515395" cy="768096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13439"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Google Shape;63;p10"/>
          <p:cNvSpPr/>
          <p:nvPr>
            <p:ph idx="2" type="pic"/>
          </p:nvPr>
        </p:nvSpPr>
        <p:spPr>
          <a:xfrm>
            <a:off x="21769391" y="4739642"/>
            <a:ext cx="25923240" cy="233934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4200"/>
              </a:spcBef>
              <a:spcAft>
                <a:spcPts val="0"/>
              </a:spcAft>
              <a:buClr>
                <a:schemeClr val="dk1"/>
              </a:buClr>
              <a:buSzPts val="1400"/>
              <a:buFont typeface="Arial"/>
              <a:buNone/>
              <a:defRPr b="0" i="0" sz="13439" u="none" cap="none" strike="noStrike">
                <a:solidFill>
                  <a:schemeClr val="dk1"/>
                </a:solidFill>
                <a:latin typeface="Calibri"/>
                <a:ea typeface="Calibri"/>
                <a:cs typeface="Calibri"/>
                <a:sym typeface="Calibri"/>
              </a:defRPr>
            </a:lvl1pPr>
            <a:lvl2pPr indent="-2539" lvl="1" marL="1920240" marR="0" rtl="0" algn="l">
              <a:lnSpc>
                <a:spcPct val="90000"/>
              </a:lnSpc>
              <a:spcBef>
                <a:spcPts val="2100"/>
              </a:spcBef>
              <a:spcAft>
                <a:spcPts val="0"/>
              </a:spcAft>
              <a:buClr>
                <a:schemeClr val="dk1"/>
              </a:buClr>
              <a:buSzPts val="1400"/>
              <a:buFont typeface="Arial"/>
              <a:buNone/>
              <a:defRPr b="0" i="0" sz="11760" u="none" cap="none" strike="noStrike">
                <a:solidFill>
                  <a:schemeClr val="dk1"/>
                </a:solidFill>
                <a:latin typeface="Calibri"/>
                <a:ea typeface="Calibri"/>
                <a:cs typeface="Calibri"/>
                <a:sym typeface="Calibri"/>
              </a:defRPr>
            </a:lvl2pPr>
            <a:lvl3pPr indent="-5079" lvl="2" marL="3840480" marR="0" rtl="0" algn="l">
              <a:lnSpc>
                <a:spcPct val="90000"/>
              </a:lnSpc>
              <a:spcBef>
                <a:spcPts val="2100"/>
              </a:spcBef>
              <a:spcAft>
                <a:spcPts val="0"/>
              </a:spcAft>
              <a:buClr>
                <a:schemeClr val="dk1"/>
              </a:buClr>
              <a:buSzPts val="1400"/>
              <a:buFont typeface="Arial"/>
              <a:buNone/>
              <a:defRPr b="0" i="0" sz="10080" u="none" cap="none" strike="noStrike">
                <a:solidFill>
                  <a:schemeClr val="dk1"/>
                </a:solidFill>
                <a:latin typeface="Calibri"/>
                <a:ea typeface="Calibri"/>
                <a:cs typeface="Calibri"/>
                <a:sym typeface="Calibri"/>
              </a:defRPr>
            </a:lvl3pPr>
            <a:lvl4pPr indent="-7620" lvl="3" marL="5760720" marR="0" rtl="0" algn="l">
              <a:lnSpc>
                <a:spcPct val="90000"/>
              </a:lnSpc>
              <a:spcBef>
                <a:spcPts val="2100"/>
              </a:spcBef>
              <a:spcAft>
                <a:spcPts val="0"/>
              </a:spcAft>
              <a:buClr>
                <a:schemeClr val="dk1"/>
              </a:buClr>
              <a:buSzPts val="1400"/>
              <a:buFont typeface="Arial"/>
              <a:buNone/>
              <a:defRPr b="0" i="0" sz="8400" u="none" cap="none" strike="noStrike">
                <a:solidFill>
                  <a:schemeClr val="dk1"/>
                </a:solidFill>
                <a:latin typeface="Calibri"/>
                <a:ea typeface="Calibri"/>
                <a:cs typeface="Calibri"/>
                <a:sym typeface="Calibri"/>
              </a:defRPr>
            </a:lvl4pPr>
            <a:lvl5pPr indent="-10159" lvl="4" marL="7680960" marR="0" rtl="0" algn="l">
              <a:lnSpc>
                <a:spcPct val="90000"/>
              </a:lnSpc>
              <a:spcBef>
                <a:spcPts val="2100"/>
              </a:spcBef>
              <a:spcAft>
                <a:spcPts val="0"/>
              </a:spcAft>
              <a:buClr>
                <a:schemeClr val="dk1"/>
              </a:buClr>
              <a:buSzPts val="1400"/>
              <a:buFont typeface="Arial"/>
              <a:buNone/>
              <a:defRPr b="0" i="0" sz="8400" u="none" cap="none" strike="noStrike">
                <a:solidFill>
                  <a:schemeClr val="dk1"/>
                </a:solidFill>
                <a:latin typeface="Calibri"/>
                <a:ea typeface="Calibri"/>
                <a:cs typeface="Calibri"/>
                <a:sym typeface="Calibri"/>
              </a:defRPr>
            </a:lvl5pPr>
            <a:lvl6pPr indent="0" lvl="5" marL="9601200" marR="0" rtl="0" algn="l">
              <a:lnSpc>
                <a:spcPct val="90000"/>
              </a:lnSpc>
              <a:spcBef>
                <a:spcPts val="2100"/>
              </a:spcBef>
              <a:spcAft>
                <a:spcPts val="0"/>
              </a:spcAft>
              <a:buClr>
                <a:schemeClr val="dk1"/>
              </a:buClr>
              <a:buSzPts val="1400"/>
              <a:buFont typeface="Arial"/>
              <a:buNone/>
              <a:defRPr b="0" i="0" sz="8400" u="none" cap="none" strike="noStrike">
                <a:solidFill>
                  <a:schemeClr val="dk1"/>
                </a:solidFill>
                <a:latin typeface="Calibri"/>
                <a:ea typeface="Calibri"/>
                <a:cs typeface="Calibri"/>
                <a:sym typeface="Calibri"/>
              </a:defRPr>
            </a:lvl6pPr>
            <a:lvl7pPr indent="-2540" lvl="6" marL="11521440" marR="0" rtl="0" algn="l">
              <a:lnSpc>
                <a:spcPct val="90000"/>
              </a:lnSpc>
              <a:spcBef>
                <a:spcPts val="2100"/>
              </a:spcBef>
              <a:spcAft>
                <a:spcPts val="0"/>
              </a:spcAft>
              <a:buClr>
                <a:schemeClr val="dk1"/>
              </a:buClr>
              <a:buSzPts val="1400"/>
              <a:buFont typeface="Arial"/>
              <a:buNone/>
              <a:defRPr b="0" i="0" sz="8400" u="none" cap="none" strike="noStrike">
                <a:solidFill>
                  <a:schemeClr val="dk1"/>
                </a:solidFill>
                <a:latin typeface="Calibri"/>
                <a:ea typeface="Calibri"/>
                <a:cs typeface="Calibri"/>
                <a:sym typeface="Calibri"/>
              </a:defRPr>
            </a:lvl7pPr>
            <a:lvl8pPr indent="-5080" lvl="7" marL="13441680" marR="0" rtl="0" algn="l">
              <a:lnSpc>
                <a:spcPct val="90000"/>
              </a:lnSpc>
              <a:spcBef>
                <a:spcPts val="2100"/>
              </a:spcBef>
              <a:spcAft>
                <a:spcPts val="0"/>
              </a:spcAft>
              <a:buClr>
                <a:schemeClr val="dk1"/>
              </a:buClr>
              <a:buSzPts val="1400"/>
              <a:buFont typeface="Arial"/>
              <a:buNone/>
              <a:defRPr b="0" i="0" sz="8400" u="none" cap="none" strike="noStrike">
                <a:solidFill>
                  <a:schemeClr val="dk1"/>
                </a:solidFill>
                <a:latin typeface="Calibri"/>
                <a:ea typeface="Calibri"/>
                <a:cs typeface="Calibri"/>
                <a:sym typeface="Calibri"/>
              </a:defRPr>
            </a:lvl8pPr>
            <a:lvl9pPr indent="-7619" lvl="8" marL="15361920" marR="0" rtl="0" algn="l">
              <a:lnSpc>
                <a:spcPct val="90000"/>
              </a:lnSpc>
              <a:spcBef>
                <a:spcPts val="2100"/>
              </a:spcBef>
              <a:spcAft>
                <a:spcPts val="0"/>
              </a:spcAft>
              <a:buClr>
                <a:schemeClr val="dk1"/>
              </a:buClr>
              <a:buSzPts val="1400"/>
              <a:buFont typeface="Arial"/>
              <a:buNone/>
              <a:defRPr b="0" i="0" sz="84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3527112" y="9875520"/>
            <a:ext cx="16515395" cy="18295622"/>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4200"/>
              </a:spcBef>
              <a:spcAft>
                <a:spcPts val="0"/>
              </a:spcAft>
              <a:buClr>
                <a:schemeClr val="dk1"/>
              </a:buClr>
              <a:buSzPts val="11760"/>
              <a:buFont typeface="Arial"/>
              <a:buNone/>
              <a:defRPr b="0" i="0" sz="6719" u="none" cap="none" strike="noStrike">
                <a:solidFill>
                  <a:schemeClr val="dk1"/>
                </a:solidFill>
                <a:latin typeface="Calibri"/>
                <a:ea typeface="Calibri"/>
                <a:cs typeface="Calibri"/>
                <a:sym typeface="Calibri"/>
              </a:defRPr>
            </a:lvl1pPr>
            <a:lvl2pPr indent="-228600" lvl="1" marL="914400" marR="0" rtl="0" algn="l">
              <a:lnSpc>
                <a:spcPct val="90000"/>
              </a:lnSpc>
              <a:spcBef>
                <a:spcPts val="2100"/>
              </a:spcBef>
              <a:spcAft>
                <a:spcPts val="0"/>
              </a:spcAft>
              <a:buClr>
                <a:schemeClr val="dk1"/>
              </a:buClr>
              <a:buSzPts val="10080"/>
              <a:buFont typeface="Arial"/>
              <a:buNone/>
              <a:defRPr b="0" i="0" sz="5880" u="none" cap="none" strike="noStrike">
                <a:solidFill>
                  <a:schemeClr val="dk1"/>
                </a:solidFill>
                <a:latin typeface="Calibri"/>
                <a:ea typeface="Calibri"/>
                <a:cs typeface="Calibri"/>
                <a:sym typeface="Calibri"/>
              </a:defRPr>
            </a:lvl2pPr>
            <a:lvl3pPr indent="-228600" lvl="2" marL="1371600" marR="0" rtl="0" algn="l">
              <a:lnSpc>
                <a:spcPct val="90000"/>
              </a:lnSpc>
              <a:spcBef>
                <a:spcPts val="2100"/>
              </a:spcBef>
              <a:spcAft>
                <a:spcPts val="0"/>
              </a:spcAft>
              <a:buClr>
                <a:schemeClr val="dk1"/>
              </a:buClr>
              <a:buSzPts val="8400"/>
              <a:buFont typeface="Arial"/>
              <a:buNone/>
              <a:defRPr b="0" i="0" sz="5040" u="none" cap="none" strike="noStrike">
                <a:solidFill>
                  <a:schemeClr val="dk1"/>
                </a:solidFill>
                <a:latin typeface="Calibri"/>
                <a:ea typeface="Calibri"/>
                <a:cs typeface="Calibri"/>
                <a:sym typeface="Calibri"/>
              </a:defRPr>
            </a:lvl3pPr>
            <a:lvl4pPr indent="-228600" lvl="3" marL="1828800" marR="0" rtl="0" algn="l">
              <a:lnSpc>
                <a:spcPct val="90000"/>
              </a:lnSpc>
              <a:spcBef>
                <a:spcPts val="2100"/>
              </a:spcBef>
              <a:spcAft>
                <a:spcPts val="0"/>
              </a:spcAft>
              <a:buClr>
                <a:schemeClr val="dk1"/>
              </a:buClr>
              <a:buSzPts val="7560"/>
              <a:buFont typeface="Arial"/>
              <a:buNone/>
              <a:defRPr b="0" i="0" sz="4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2100"/>
              </a:spcBef>
              <a:spcAft>
                <a:spcPts val="0"/>
              </a:spcAft>
              <a:buClr>
                <a:schemeClr val="dk1"/>
              </a:buClr>
              <a:buSzPts val="7560"/>
              <a:buFont typeface="Arial"/>
              <a:buNone/>
              <a:defRPr b="0" i="0" sz="4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2100"/>
              </a:spcBef>
              <a:spcAft>
                <a:spcPts val="0"/>
              </a:spcAft>
              <a:buClr>
                <a:schemeClr val="dk1"/>
              </a:buClr>
              <a:buSzPts val="7560"/>
              <a:buFont typeface="Arial"/>
              <a:buNone/>
              <a:defRPr b="0" i="0" sz="4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2100"/>
              </a:spcBef>
              <a:spcAft>
                <a:spcPts val="0"/>
              </a:spcAft>
              <a:buClr>
                <a:schemeClr val="dk1"/>
              </a:buClr>
              <a:buSzPts val="7560"/>
              <a:buFont typeface="Arial"/>
              <a:buNone/>
              <a:defRPr b="0" i="0" sz="4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2100"/>
              </a:spcBef>
              <a:spcAft>
                <a:spcPts val="0"/>
              </a:spcAft>
              <a:buClr>
                <a:schemeClr val="dk1"/>
              </a:buClr>
              <a:buSzPts val="7560"/>
              <a:buFont typeface="Arial"/>
              <a:buNone/>
              <a:defRPr b="0" i="0" sz="4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2100"/>
              </a:spcBef>
              <a:spcAft>
                <a:spcPts val="0"/>
              </a:spcAft>
              <a:buClr>
                <a:schemeClr val="dk1"/>
              </a:buClr>
              <a:buSzPts val="7560"/>
              <a:buFont typeface="Arial"/>
              <a:buNone/>
              <a:defRPr b="0" i="0" sz="42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3520440" y="30510481"/>
            <a:ext cx="1152144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504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16962120" y="30510481"/>
            <a:ext cx="17282159"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504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36164519" y="30510481"/>
            <a:ext cx="1152144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5040">
                <a:solidFill>
                  <a:srgbClr val="888888"/>
                </a:solidFill>
                <a:latin typeface="Calibri"/>
                <a:ea typeface="Calibri"/>
                <a:cs typeface="Calibri"/>
                <a:sym typeface="Calibri"/>
              </a:defRPr>
            </a:lvl1pPr>
            <a:lvl2pPr indent="0" lvl="1" marL="0" marR="0" rtl="0" algn="r">
              <a:spcBef>
                <a:spcPts val="0"/>
              </a:spcBef>
              <a:buNone/>
              <a:defRPr sz="5040">
                <a:solidFill>
                  <a:srgbClr val="888888"/>
                </a:solidFill>
                <a:latin typeface="Calibri"/>
                <a:ea typeface="Calibri"/>
                <a:cs typeface="Calibri"/>
                <a:sym typeface="Calibri"/>
              </a:defRPr>
            </a:lvl2pPr>
            <a:lvl3pPr indent="0" lvl="2" marL="0" marR="0" rtl="0" algn="r">
              <a:spcBef>
                <a:spcPts val="0"/>
              </a:spcBef>
              <a:buNone/>
              <a:defRPr sz="5040">
                <a:solidFill>
                  <a:srgbClr val="888888"/>
                </a:solidFill>
                <a:latin typeface="Calibri"/>
                <a:ea typeface="Calibri"/>
                <a:cs typeface="Calibri"/>
                <a:sym typeface="Calibri"/>
              </a:defRPr>
            </a:lvl3pPr>
            <a:lvl4pPr indent="0" lvl="3" marL="0" marR="0" rtl="0" algn="r">
              <a:spcBef>
                <a:spcPts val="0"/>
              </a:spcBef>
              <a:buNone/>
              <a:defRPr sz="5040">
                <a:solidFill>
                  <a:srgbClr val="888888"/>
                </a:solidFill>
                <a:latin typeface="Calibri"/>
                <a:ea typeface="Calibri"/>
                <a:cs typeface="Calibri"/>
                <a:sym typeface="Calibri"/>
              </a:defRPr>
            </a:lvl4pPr>
            <a:lvl5pPr indent="0" lvl="4" marL="0" marR="0" rtl="0" algn="r">
              <a:spcBef>
                <a:spcPts val="0"/>
              </a:spcBef>
              <a:buNone/>
              <a:defRPr sz="5040">
                <a:solidFill>
                  <a:srgbClr val="888888"/>
                </a:solidFill>
                <a:latin typeface="Calibri"/>
                <a:ea typeface="Calibri"/>
                <a:cs typeface="Calibri"/>
                <a:sym typeface="Calibri"/>
              </a:defRPr>
            </a:lvl5pPr>
            <a:lvl6pPr indent="0" lvl="5" marL="0" marR="0" rtl="0" algn="r">
              <a:spcBef>
                <a:spcPts val="0"/>
              </a:spcBef>
              <a:buNone/>
              <a:defRPr sz="5040">
                <a:solidFill>
                  <a:srgbClr val="888888"/>
                </a:solidFill>
                <a:latin typeface="Calibri"/>
                <a:ea typeface="Calibri"/>
                <a:cs typeface="Calibri"/>
                <a:sym typeface="Calibri"/>
              </a:defRPr>
            </a:lvl6pPr>
            <a:lvl7pPr indent="0" lvl="6" marL="0" marR="0" rtl="0" algn="r">
              <a:spcBef>
                <a:spcPts val="0"/>
              </a:spcBef>
              <a:buNone/>
              <a:defRPr sz="5040">
                <a:solidFill>
                  <a:srgbClr val="888888"/>
                </a:solidFill>
                <a:latin typeface="Calibri"/>
                <a:ea typeface="Calibri"/>
                <a:cs typeface="Calibri"/>
                <a:sym typeface="Calibri"/>
              </a:defRPr>
            </a:lvl7pPr>
            <a:lvl8pPr indent="0" lvl="7" marL="0" marR="0" rtl="0" algn="r">
              <a:spcBef>
                <a:spcPts val="0"/>
              </a:spcBef>
              <a:buNone/>
              <a:defRPr sz="5040">
                <a:solidFill>
                  <a:srgbClr val="888888"/>
                </a:solidFill>
                <a:latin typeface="Calibri"/>
                <a:ea typeface="Calibri"/>
                <a:cs typeface="Calibri"/>
                <a:sym typeface="Calibri"/>
              </a:defRPr>
            </a:lvl8pPr>
            <a:lvl9pPr indent="0" lvl="8" marL="0" marR="0" rtl="0" algn="r">
              <a:spcBef>
                <a:spcPts val="0"/>
              </a:spcBef>
              <a:buNone/>
              <a:defRPr sz="504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520440" y="1752603"/>
            <a:ext cx="44165520" cy="6362702"/>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Calibri"/>
              <a:buNone/>
              <a:defRPr b="0" i="0" sz="1848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 type="body"/>
          </p:nvPr>
        </p:nvSpPr>
        <p:spPr>
          <a:xfrm>
            <a:off x="3520440" y="8763000"/>
            <a:ext cx="44165520" cy="20886422"/>
          </a:xfrm>
          <a:prstGeom prst="rect">
            <a:avLst/>
          </a:prstGeom>
          <a:noFill/>
          <a:ln>
            <a:noFill/>
          </a:ln>
        </p:spPr>
        <p:txBody>
          <a:bodyPr anchorCtr="0" anchor="t" bIns="91425" lIns="91425" spcFirstLastPara="1" rIns="91425" wrap="square" tIns="91425"/>
          <a:lstStyle>
            <a:lvl1pPr indent="-975360" lvl="0" marL="457200" marR="0" rtl="0" algn="l">
              <a:lnSpc>
                <a:spcPct val="90000"/>
              </a:lnSpc>
              <a:spcBef>
                <a:spcPts val="4200"/>
              </a:spcBef>
              <a:spcAft>
                <a:spcPts val="0"/>
              </a:spcAft>
              <a:buClr>
                <a:schemeClr val="dk1"/>
              </a:buClr>
              <a:buSzPts val="11760"/>
              <a:buFont typeface="Arial"/>
              <a:buChar char="•"/>
              <a:defRPr b="0" i="0" sz="11760" u="none" cap="none" strike="noStrike">
                <a:solidFill>
                  <a:schemeClr val="dk1"/>
                </a:solidFill>
                <a:latin typeface="Calibri"/>
                <a:ea typeface="Calibri"/>
                <a:cs typeface="Calibri"/>
                <a:sym typeface="Calibri"/>
              </a:defRPr>
            </a:lvl1pPr>
            <a:lvl2pPr indent="-868680" lvl="1" marL="914400" marR="0" rtl="0" algn="l">
              <a:lnSpc>
                <a:spcPct val="90000"/>
              </a:lnSpc>
              <a:spcBef>
                <a:spcPts val="2100"/>
              </a:spcBef>
              <a:spcAft>
                <a:spcPts val="0"/>
              </a:spcAft>
              <a:buClr>
                <a:schemeClr val="dk1"/>
              </a:buClr>
              <a:buSzPts val="10080"/>
              <a:buFont typeface="Arial"/>
              <a:buChar char="•"/>
              <a:defRPr b="0" i="0" sz="10080" u="none" cap="none" strike="noStrike">
                <a:solidFill>
                  <a:schemeClr val="dk1"/>
                </a:solidFill>
                <a:latin typeface="Calibri"/>
                <a:ea typeface="Calibri"/>
                <a:cs typeface="Calibri"/>
                <a:sym typeface="Calibri"/>
              </a:defRPr>
            </a:lvl2pPr>
            <a:lvl3pPr indent="-762000" lvl="2" marL="1371600" marR="0" rtl="0" algn="l">
              <a:lnSpc>
                <a:spcPct val="90000"/>
              </a:lnSpc>
              <a:spcBef>
                <a:spcPts val="21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3pPr>
            <a:lvl4pPr indent="-708660" lvl="3" marL="1828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4pPr>
            <a:lvl5pPr indent="-708660" lvl="4" marL="22860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5pPr>
            <a:lvl6pPr indent="-708660" lvl="5" marL="27432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6pPr>
            <a:lvl7pPr indent="-708660" lvl="6" marL="32004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7pPr>
            <a:lvl8pPr indent="-708660" lvl="7" marL="36576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8pPr>
            <a:lvl9pPr indent="-708659" lvl="8" marL="4114800" marR="0" rtl="0" algn="l">
              <a:lnSpc>
                <a:spcPct val="90000"/>
              </a:lnSpc>
              <a:spcBef>
                <a:spcPts val="21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3520440" y="30510481"/>
            <a:ext cx="11521440" cy="17526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504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6962120" y="30510481"/>
            <a:ext cx="17282159" cy="17526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504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36164519" y="30510481"/>
            <a:ext cx="1152144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040" u="none" cap="none" strike="noStrike">
                <a:solidFill>
                  <a:srgbClr val="888888"/>
                </a:solidFill>
                <a:latin typeface="Calibri"/>
                <a:ea typeface="Calibri"/>
                <a:cs typeface="Calibri"/>
                <a:sym typeface="Calibri"/>
              </a:defRPr>
            </a:lvl1pPr>
            <a:lvl2pPr indent="0" lvl="1" marL="0" marR="0" rtl="0" algn="r">
              <a:spcBef>
                <a:spcPts val="0"/>
              </a:spcBef>
              <a:buNone/>
              <a:defRPr b="0" i="0" sz="5040" u="none" cap="none" strike="noStrike">
                <a:solidFill>
                  <a:srgbClr val="888888"/>
                </a:solidFill>
                <a:latin typeface="Calibri"/>
                <a:ea typeface="Calibri"/>
                <a:cs typeface="Calibri"/>
                <a:sym typeface="Calibri"/>
              </a:defRPr>
            </a:lvl2pPr>
            <a:lvl3pPr indent="0" lvl="2" marL="0" marR="0" rtl="0" algn="r">
              <a:spcBef>
                <a:spcPts val="0"/>
              </a:spcBef>
              <a:buNone/>
              <a:defRPr b="0" i="0" sz="5040" u="none" cap="none" strike="noStrike">
                <a:solidFill>
                  <a:srgbClr val="888888"/>
                </a:solidFill>
                <a:latin typeface="Calibri"/>
                <a:ea typeface="Calibri"/>
                <a:cs typeface="Calibri"/>
                <a:sym typeface="Calibri"/>
              </a:defRPr>
            </a:lvl3pPr>
            <a:lvl4pPr indent="0" lvl="3" marL="0" marR="0" rtl="0" algn="r">
              <a:spcBef>
                <a:spcPts val="0"/>
              </a:spcBef>
              <a:buNone/>
              <a:defRPr b="0" i="0" sz="5040" u="none" cap="none" strike="noStrike">
                <a:solidFill>
                  <a:srgbClr val="888888"/>
                </a:solidFill>
                <a:latin typeface="Calibri"/>
                <a:ea typeface="Calibri"/>
                <a:cs typeface="Calibri"/>
                <a:sym typeface="Calibri"/>
              </a:defRPr>
            </a:lvl4pPr>
            <a:lvl5pPr indent="0" lvl="4" marL="0" marR="0" rtl="0" algn="r">
              <a:spcBef>
                <a:spcPts val="0"/>
              </a:spcBef>
              <a:buNone/>
              <a:defRPr b="0" i="0" sz="5040" u="none" cap="none" strike="noStrike">
                <a:solidFill>
                  <a:srgbClr val="888888"/>
                </a:solidFill>
                <a:latin typeface="Calibri"/>
                <a:ea typeface="Calibri"/>
                <a:cs typeface="Calibri"/>
                <a:sym typeface="Calibri"/>
              </a:defRPr>
            </a:lvl5pPr>
            <a:lvl6pPr indent="0" lvl="5" marL="0" marR="0" rtl="0" algn="r">
              <a:spcBef>
                <a:spcPts val="0"/>
              </a:spcBef>
              <a:buNone/>
              <a:defRPr b="0" i="0" sz="5040" u="none" cap="none" strike="noStrike">
                <a:solidFill>
                  <a:srgbClr val="888888"/>
                </a:solidFill>
                <a:latin typeface="Calibri"/>
                <a:ea typeface="Calibri"/>
                <a:cs typeface="Calibri"/>
                <a:sym typeface="Calibri"/>
              </a:defRPr>
            </a:lvl6pPr>
            <a:lvl7pPr indent="0" lvl="6" marL="0" marR="0" rtl="0" algn="r">
              <a:spcBef>
                <a:spcPts val="0"/>
              </a:spcBef>
              <a:buNone/>
              <a:defRPr b="0" i="0" sz="5040" u="none" cap="none" strike="noStrike">
                <a:solidFill>
                  <a:srgbClr val="888888"/>
                </a:solidFill>
                <a:latin typeface="Calibri"/>
                <a:ea typeface="Calibri"/>
                <a:cs typeface="Calibri"/>
                <a:sym typeface="Calibri"/>
              </a:defRPr>
            </a:lvl7pPr>
            <a:lvl8pPr indent="0" lvl="7" marL="0" marR="0" rtl="0" algn="r">
              <a:spcBef>
                <a:spcPts val="0"/>
              </a:spcBef>
              <a:buNone/>
              <a:defRPr b="0" i="0" sz="5040" u="none" cap="none" strike="noStrike">
                <a:solidFill>
                  <a:srgbClr val="888888"/>
                </a:solidFill>
                <a:latin typeface="Calibri"/>
                <a:ea typeface="Calibri"/>
                <a:cs typeface="Calibri"/>
                <a:sym typeface="Calibri"/>
              </a:defRPr>
            </a:lvl8pPr>
            <a:lvl9pPr indent="0" lvl="8" marL="0" marR="0" rtl="0" algn="r">
              <a:spcBef>
                <a:spcPts val="0"/>
              </a:spcBef>
              <a:buNone/>
              <a:defRPr b="0" i="0" sz="50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3.png"/><Relationship Id="rId11" Type="http://schemas.openxmlformats.org/officeDocument/2006/relationships/image" Target="../media/image5.png"/><Relationship Id="rId22" Type="http://schemas.openxmlformats.org/officeDocument/2006/relationships/image" Target="../media/image21.png"/><Relationship Id="rId10" Type="http://schemas.openxmlformats.org/officeDocument/2006/relationships/image" Target="../media/image11.png"/><Relationship Id="rId21" Type="http://schemas.openxmlformats.org/officeDocument/2006/relationships/image" Target="../media/image16.png"/><Relationship Id="rId13" Type="http://schemas.openxmlformats.org/officeDocument/2006/relationships/image" Target="../media/image12.png"/><Relationship Id="rId12" Type="http://schemas.openxmlformats.org/officeDocument/2006/relationships/image" Target="../media/image8.png"/><Relationship Id="rId23"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0.png"/><Relationship Id="rId9" Type="http://schemas.openxmlformats.org/officeDocument/2006/relationships/image" Target="../media/image19.png"/><Relationship Id="rId15" Type="http://schemas.openxmlformats.org/officeDocument/2006/relationships/image" Target="../media/image7.png"/><Relationship Id="rId14" Type="http://schemas.openxmlformats.org/officeDocument/2006/relationships/image" Target="../media/image1.png"/><Relationship Id="rId17" Type="http://schemas.openxmlformats.org/officeDocument/2006/relationships/image" Target="../media/image9.png"/><Relationship Id="rId16" Type="http://schemas.openxmlformats.org/officeDocument/2006/relationships/image" Target="../media/image18.png"/><Relationship Id="rId5" Type="http://schemas.openxmlformats.org/officeDocument/2006/relationships/image" Target="../media/image2.png"/><Relationship Id="rId19" Type="http://schemas.openxmlformats.org/officeDocument/2006/relationships/image" Target="../media/image6.png"/><Relationship Id="rId6" Type="http://schemas.openxmlformats.org/officeDocument/2006/relationships/image" Target="../media/image3.png"/><Relationship Id="rId18" Type="http://schemas.openxmlformats.org/officeDocument/2006/relationships/image" Target="../media/image15.png"/><Relationship Id="rId7" Type="http://schemas.openxmlformats.org/officeDocument/2006/relationships/image" Target="../media/image17.png"/><Relationship Id="rId8"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nvSpPr>
        <p:spPr>
          <a:xfrm>
            <a:off x="792006" y="565360"/>
            <a:ext cx="45282678" cy="12618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7600" u="none" cap="none" strike="noStrike">
                <a:solidFill>
                  <a:schemeClr val="dk1"/>
                </a:solidFill>
                <a:latin typeface="Calibri"/>
                <a:ea typeface="Calibri"/>
                <a:cs typeface="Calibri"/>
                <a:sym typeface="Calibri"/>
              </a:rPr>
              <a:t>The gEAR portal – gene Expression for Auditory Research</a:t>
            </a:r>
            <a:endParaRPr/>
          </a:p>
        </p:txBody>
      </p:sp>
      <p:pic>
        <p:nvPicPr>
          <p:cNvPr id="85" name="Google Shape;85;p13"/>
          <p:cNvPicPr preferRelativeResize="0"/>
          <p:nvPr/>
        </p:nvPicPr>
        <p:blipFill rotWithShape="1">
          <a:blip r:embed="rId3">
            <a:alphaModFix/>
          </a:blip>
          <a:srcRect b="0" l="0" r="0" t="0"/>
          <a:stretch/>
        </p:blipFill>
        <p:spPr>
          <a:xfrm>
            <a:off x="41919050" y="302629"/>
            <a:ext cx="9013666" cy="2367645"/>
          </a:xfrm>
          <a:prstGeom prst="rect">
            <a:avLst/>
          </a:prstGeom>
          <a:noFill/>
          <a:ln>
            <a:noFill/>
          </a:ln>
        </p:spPr>
      </p:pic>
      <p:cxnSp>
        <p:nvCxnSpPr>
          <p:cNvPr id="86" name="Google Shape;86;p13"/>
          <p:cNvCxnSpPr/>
          <p:nvPr/>
        </p:nvCxnSpPr>
        <p:spPr>
          <a:xfrm>
            <a:off x="871519" y="2079349"/>
            <a:ext cx="40233599" cy="0"/>
          </a:xfrm>
          <a:prstGeom prst="straightConnector1">
            <a:avLst/>
          </a:prstGeom>
          <a:noFill/>
          <a:ln cap="flat" cmpd="sng" w="76200">
            <a:solidFill>
              <a:schemeClr val="dk1"/>
            </a:solidFill>
            <a:prstDash val="solid"/>
            <a:round/>
            <a:headEnd len="sm" w="sm" type="none"/>
            <a:tailEnd len="sm" w="sm" type="none"/>
          </a:ln>
        </p:spPr>
      </p:cxnSp>
      <p:sp>
        <p:nvSpPr>
          <p:cNvPr id="87" name="Google Shape;87;p13"/>
          <p:cNvSpPr txBox="1"/>
          <p:nvPr/>
        </p:nvSpPr>
        <p:spPr>
          <a:xfrm>
            <a:off x="792007" y="2288070"/>
            <a:ext cx="49855906" cy="132343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800">
                <a:solidFill>
                  <a:schemeClr val="dk1"/>
                </a:solidFill>
                <a:latin typeface="Calibri"/>
                <a:ea typeface="Calibri"/>
                <a:cs typeface="Calibri"/>
                <a:sym typeface="Calibri"/>
              </a:rPr>
              <a:t>Joshua Orvis</a:t>
            </a:r>
            <a:r>
              <a:rPr b="1" baseline="30000" lang="en-US" sz="3800">
                <a:solidFill>
                  <a:schemeClr val="dk1"/>
                </a:solidFill>
                <a:latin typeface="Calibri"/>
                <a:ea typeface="Calibri"/>
                <a:cs typeface="Calibri"/>
                <a:sym typeface="Calibri"/>
              </a:rPr>
              <a:t>1</a:t>
            </a:r>
            <a:r>
              <a:rPr b="1" lang="en-US" sz="3800">
                <a:solidFill>
                  <a:schemeClr val="dk1"/>
                </a:solidFill>
                <a:latin typeface="Calibri"/>
                <a:ea typeface="Calibri"/>
                <a:cs typeface="Calibri"/>
                <a:sym typeface="Calibri"/>
              </a:rPr>
              <a:t>, Amiel Dror</a:t>
            </a:r>
            <a:r>
              <a:rPr b="1" baseline="30000" lang="en-US" sz="3800">
                <a:solidFill>
                  <a:schemeClr val="dk1"/>
                </a:solidFill>
                <a:latin typeface="Calibri"/>
                <a:ea typeface="Calibri"/>
                <a:cs typeface="Calibri"/>
                <a:sym typeface="Calibri"/>
              </a:rPr>
              <a:t>2</a:t>
            </a:r>
            <a:r>
              <a:rPr b="1" lang="en-US" sz="3800">
                <a:solidFill>
                  <a:schemeClr val="dk1"/>
                </a:solidFill>
                <a:latin typeface="Calibri"/>
                <a:ea typeface="Calibri"/>
                <a:cs typeface="Calibri"/>
                <a:sym typeface="Calibri"/>
              </a:rPr>
              <a:t>, Beatrice Milon</a:t>
            </a:r>
            <a:r>
              <a:rPr b="1" baseline="30000" lang="en-US" sz="3800">
                <a:solidFill>
                  <a:schemeClr val="dk1"/>
                </a:solidFill>
                <a:latin typeface="Calibri"/>
                <a:ea typeface="Calibri"/>
                <a:cs typeface="Calibri"/>
                <a:sym typeface="Calibri"/>
              </a:rPr>
              <a:t>3</a:t>
            </a:r>
            <a:r>
              <a:rPr b="1" lang="en-US" sz="3800">
                <a:solidFill>
                  <a:schemeClr val="dk1"/>
                </a:solidFill>
                <a:latin typeface="Calibri"/>
                <a:ea typeface="Calibri"/>
                <a:cs typeface="Calibri"/>
                <a:sym typeface="Calibri"/>
              </a:rPr>
              <a:t>, Ran Elkon</a:t>
            </a:r>
            <a:r>
              <a:rPr b="1" baseline="30000" lang="en-US" sz="3800">
                <a:solidFill>
                  <a:schemeClr val="dk1"/>
                </a:solidFill>
                <a:latin typeface="Calibri"/>
                <a:ea typeface="Calibri"/>
                <a:cs typeface="Calibri"/>
                <a:sym typeface="Calibri"/>
              </a:rPr>
              <a:t>2</a:t>
            </a:r>
            <a:r>
              <a:rPr b="1" lang="en-US" sz="3800">
                <a:solidFill>
                  <a:schemeClr val="dk1"/>
                </a:solidFill>
                <a:latin typeface="Calibri"/>
                <a:ea typeface="Calibri"/>
                <a:cs typeface="Calibri"/>
                <a:sym typeface="Calibri"/>
              </a:rPr>
              <a:t>, Anup A. Mahurkar</a:t>
            </a:r>
            <a:r>
              <a:rPr b="1" baseline="30000" lang="en-US" sz="3800">
                <a:solidFill>
                  <a:schemeClr val="dk1"/>
                </a:solidFill>
                <a:latin typeface="Calibri"/>
                <a:ea typeface="Calibri"/>
                <a:cs typeface="Calibri"/>
                <a:sym typeface="Calibri"/>
              </a:rPr>
              <a:t>1</a:t>
            </a:r>
            <a:r>
              <a:rPr b="1" lang="en-US" sz="3800">
                <a:solidFill>
                  <a:schemeClr val="dk1"/>
                </a:solidFill>
                <a:latin typeface="Calibri"/>
                <a:ea typeface="Calibri"/>
                <a:cs typeface="Calibri"/>
                <a:sym typeface="Calibri"/>
              </a:rPr>
              <a:t>, Ronna Hertzano</a:t>
            </a:r>
            <a:r>
              <a:rPr b="1" baseline="30000" lang="en-US" sz="3800">
                <a:solidFill>
                  <a:schemeClr val="dk1"/>
                </a:solidFill>
                <a:latin typeface="Calibri"/>
                <a:ea typeface="Calibri"/>
                <a:cs typeface="Calibri"/>
                <a:sym typeface="Calibri"/>
              </a:rPr>
              <a:t>1,3,4 		</a:t>
            </a:r>
            <a:r>
              <a:rPr i="1" lang="en-US" sz="3800">
                <a:solidFill>
                  <a:schemeClr val="dk1"/>
                </a:solidFill>
                <a:latin typeface="Calibri"/>
                <a:ea typeface="Calibri"/>
                <a:cs typeface="Calibri"/>
                <a:sym typeface="Calibri"/>
              </a:rPr>
              <a:t>Affiliations:</a:t>
            </a:r>
            <a:r>
              <a:rPr lang="en-US" sz="3800">
                <a:solidFill>
                  <a:schemeClr val="dk1"/>
                </a:solidFill>
                <a:latin typeface="Calibri"/>
                <a:ea typeface="Calibri"/>
                <a:cs typeface="Calibri"/>
                <a:sym typeface="Calibri"/>
              </a:rPr>
              <a:t> </a:t>
            </a:r>
            <a:r>
              <a:rPr baseline="30000" i="1" lang="en-US" sz="4000">
                <a:solidFill>
                  <a:schemeClr val="dk1"/>
                </a:solidFill>
                <a:latin typeface="Calibri"/>
                <a:ea typeface="Calibri"/>
                <a:cs typeface="Calibri"/>
                <a:sym typeface="Calibri"/>
              </a:rPr>
              <a:t>1</a:t>
            </a:r>
            <a:r>
              <a:rPr i="1" lang="en-US" sz="4000">
                <a:solidFill>
                  <a:schemeClr val="dk1"/>
                </a:solidFill>
                <a:latin typeface="Calibri"/>
                <a:ea typeface="Calibri"/>
                <a:cs typeface="Calibri"/>
                <a:sym typeface="Calibri"/>
              </a:rPr>
              <a:t>Institute for Genome Sciences, University of Maryland School of Medicine;</a:t>
            </a:r>
            <a:endParaRPr/>
          </a:p>
          <a:p>
            <a:pPr indent="0" lvl="0" marL="0" marR="0" rtl="0" algn="just">
              <a:spcBef>
                <a:spcPts val="0"/>
              </a:spcBef>
              <a:spcAft>
                <a:spcPts val="0"/>
              </a:spcAft>
              <a:buNone/>
            </a:pPr>
            <a:r>
              <a:rPr baseline="30000" i="1" lang="en-US" sz="4000">
                <a:solidFill>
                  <a:schemeClr val="dk1"/>
                </a:solidFill>
                <a:latin typeface="Calibri"/>
                <a:ea typeface="Calibri"/>
                <a:cs typeface="Calibri"/>
                <a:sym typeface="Calibri"/>
              </a:rPr>
              <a:t>2</a:t>
            </a:r>
            <a:r>
              <a:rPr i="1" lang="en-US" sz="4000">
                <a:solidFill>
                  <a:schemeClr val="dk1"/>
                </a:solidFill>
                <a:latin typeface="Calibri"/>
                <a:ea typeface="Calibri"/>
                <a:cs typeface="Calibri"/>
                <a:sym typeface="Calibri"/>
              </a:rPr>
              <a:t>Department of Human Molecular Genetics and Biochemistry, Tel Aviv University; </a:t>
            </a:r>
            <a:r>
              <a:rPr baseline="30000" i="1" lang="en-US" sz="4000">
                <a:solidFill>
                  <a:schemeClr val="dk1"/>
                </a:solidFill>
                <a:latin typeface="Calibri"/>
                <a:ea typeface="Calibri"/>
                <a:cs typeface="Calibri"/>
                <a:sym typeface="Calibri"/>
              </a:rPr>
              <a:t>3</a:t>
            </a:r>
            <a:r>
              <a:rPr i="1" lang="en-US" sz="4000">
                <a:solidFill>
                  <a:schemeClr val="dk1"/>
                </a:solidFill>
                <a:latin typeface="Calibri"/>
                <a:ea typeface="Calibri"/>
                <a:cs typeface="Calibri"/>
                <a:sym typeface="Calibri"/>
              </a:rPr>
              <a:t>Departments of Otorhinolaryngology Head &amp; Neck Surgery and  </a:t>
            </a:r>
            <a:r>
              <a:rPr baseline="30000" i="1" lang="en-US" sz="4000">
                <a:solidFill>
                  <a:schemeClr val="dk1"/>
                </a:solidFill>
                <a:latin typeface="Calibri"/>
                <a:ea typeface="Calibri"/>
                <a:cs typeface="Calibri"/>
                <a:sym typeface="Calibri"/>
              </a:rPr>
              <a:t>4</a:t>
            </a:r>
            <a:r>
              <a:rPr i="1" lang="en-US" sz="4000">
                <a:solidFill>
                  <a:schemeClr val="dk1"/>
                </a:solidFill>
                <a:latin typeface="Calibri"/>
                <a:ea typeface="Calibri"/>
                <a:cs typeface="Calibri"/>
                <a:sym typeface="Calibri"/>
              </a:rPr>
              <a:t>Anatomy and Neurobiolology, University of Maryland School of Medicine. </a:t>
            </a:r>
            <a:endParaRPr sz="4000">
              <a:solidFill>
                <a:schemeClr val="dk1"/>
              </a:solidFill>
              <a:latin typeface="Calibri"/>
              <a:ea typeface="Calibri"/>
              <a:cs typeface="Calibri"/>
              <a:sym typeface="Calibri"/>
            </a:endParaRPr>
          </a:p>
        </p:txBody>
      </p:sp>
      <p:sp>
        <p:nvSpPr>
          <p:cNvPr id="88" name="Google Shape;88;p13"/>
          <p:cNvSpPr/>
          <p:nvPr/>
        </p:nvSpPr>
        <p:spPr>
          <a:xfrm>
            <a:off x="792006" y="4440987"/>
            <a:ext cx="11887200" cy="594008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Next generation sequencing as a tool for recording gene expression has increased in popularity over the past decade. If 2001-2010 were marked by the use of microarray technology as the primary tool for global analysis of gene expression, 2011 marked a general transition to next generation sequencing as the primary tool. In parallel, new approaches have been developed for cell type-specific analysis of the inner ear. These range from flow cytometry to single cell isolation and translatome analysis in a variety of animal models. Together, these developments make next generation sequencing a commonly used tool in most molecular research laboratories. While each experiment is designed to answer a unique investigator-initiated question, the datasets that are generated form a wealth of data, which could be used by the research community at large. However, query, cross-comparison and even presentation of two datasets side by side is a complicated and time-consuming task for most biologists. </a:t>
            </a:r>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The gEAR portal (http://gear.igs.umaryland.edu/) is a website for dissemination, presentation and cross-comparison of cell type-specific gene expression from the auditory and vestibular systems in the public domain. The gEAR is focused on accurate quantitative representation of complex gene expression data in a simple and intuitive graphical format, simplifying access to gene expression data for all researchers in the inner ear community. New features since ARO 2014 include numerous additional datasets, personal accounts for flexible viewing of datasets, self-upload of datasets for personal and/or public viewing, inner ear single-cell RNA-seq data and much more. The gEAR portal is a free online resource. We invite you to use the site, and provide us feedback so we can improve the portal. In addition we urge you to share your data with the larger research community through the gEAR portal.</a:t>
            </a:r>
            <a:endParaRPr sz="2000">
              <a:solidFill>
                <a:schemeClr val="dk1"/>
              </a:solidFill>
              <a:latin typeface="Calibri"/>
              <a:ea typeface="Calibri"/>
              <a:cs typeface="Calibri"/>
              <a:sym typeface="Calibri"/>
            </a:endParaRPr>
          </a:p>
        </p:txBody>
      </p:sp>
      <p:sp>
        <p:nvSpPr>
          <p:cNvPr id="89" name="Google Shape;89;p13"/>
          <p:cNvSpPr/>
          <p:nvPr/>
        </p:nvSpPr>
        <p:spPr>
          <a:xfrm>
            <a:off x="13502595" y="4416273"/>
            <a:ext cx="11887200" cy="70788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4000">
                <a:solidFill>
                  <a:schemeClr val="dk1"/>
                </a:solidFill>
                <a:latin typeface="Calibri"/>
                <a:ea typeface="Calibri"/>
                <a:cs typeface="Calibri"/>
                <a:sym typeface="Calibri"/>
              </a:rPr>
              <a:t>gEAR Basics – Data Viewing</a:t>
            </a:r>
            <a:endParaRPr b="1" sz="4000">
              <a:solidFill>
                <a:schemeClr val="dk1"/>
              </a:solidFill>
              <a:latin typeface="Calibri"/>
              <a:ea typeface="Calibri"/>
              <a:cs typeface="Calibri"/>
              <a:sym typeface="Calibri"/>
            </a:endParaRPr>
          </a:p>
        </p:txBody>
      </p:sp>
      <p:sp>
        <p:nvSpPr>
          <p:cNvPr id="90" name="Google Shape;90;p13"/>
          <p:cNvSpPr/>
          <p:nvPr/>
        </p:nvSpPr>
        <p:spPr>
          <a:xfrm>
            <a:off x="792006" y="11058624"/>
            <a:ext cx="11887200" cy="70788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4000">
                <a:solidFill>
                  <a:schemeClr val="dk1"/>
                </a:solidFill>
                <a:latin typeface="Calibri"/>
                <a:ea typeface="Calibri"/>
                <a:cs typeface="Calibri"/>
                <a:sym typeface="Calibri"/>
              </a:rPr>
              <a:t>The Challenge</a:t>
            </a:r>
            <a:endParaRPr b="1" sz="4000">
              <a:solidFill>
                <a:schemeClr val="dk1"/>
              </a:solidFill>
              <a:latin typeface="Calibri"/>
              <a:ea typeface="Calibri"/>
              <a:cs typeface="Calibri"/>
              <a:sym typeface="Calibri"/>
            </a:endParaRPr>
          </a:p>
        </p:txBody>
      </p:sp>
      <p:sp>
        <p:nvSpPr>
          <p:cNvPr id="91" name="Google Shape;91;p13"/>
          <p:cNvSpPr txBox="1"/>
          <p:nvPr/>
        </p:nvSpPr>
        <p:spPr>
          <a:xfrm>
            <a:off x="792006" y="15314916"/>
            <a:ext cx="11887200" cy="120032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A dramatic increase in the use of microarray and RNA-seq for measuring gene expression, resulted in hundreds of gene expression datasets with relevance to the ear field. These are deposited in the Gene Expression Ombinbus (GEO) and can be browsed one at a time. However, combining information from multiple datasets, and cross-dataset comparisons are difficult. Visualization of more than one dataset in one page, is impossible. </a:t>
            </a:r>
            <a:endParaRPr sz="1800">
              <a:solidFill>
                <a:schemeClr val="dk1"/>
              </a:solidFill>
              <a:latin typeface="Calibri"/>
              <a:ea typeface="Calibri"/>
              <a:cs typeface="Calibri"/>
              <a:sym typeface="Calibri"/>
            </a:endParaRPr>
          </a:p>
        </p:txBody>
      </p:sp>
      <p:sp>
        <p:nvSpPr>
          <p:cNvPr id="92" name="Google Shape;92;p13"/>
          <p:cNvSpPr/>
          <p:nvPr/>
        </p:nvSpPr>
        <p:spPr>
          <a:xfrm>
            <a:off x="792006" y="16932017"/>
            <a:ext cx="11887200" cy="70788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4000">
                <a:solidFill>
                  <a:schemeClr val="dk1"/>
                </a:solidFill>
                <a:latin typeface="Calibri"/>
                <a:ea typeface="Calibri"/>
                <a:cs typeface="Calibri"/>
                <a:sym typeface="Calibri"/>
              </a:rPr>
              <a:t>The Solution</a:t>
            </a:r>
            <a:endParaRPr b="1" sz="3800">
              <a:solidFill>
                <a:schemeClr val="dk1"/>
              </a:solidFill>
              <a:latin typeface="Calibri"/>
              <a:ea typeface="Calibri"/>
              <a:cs typeface="Calibri"/>
              <a:sym typeface="Calibri"/>
            </a:endParaRPr>
          </a:p>
        </p:txBody>
      </p:sp>
      <p:sp>
        <p:nvSpPr>
          <p:cNvPr id="93" name="Google Shape;93;p13"/>
          <p:cNvSpPr txBox="1"/>
          <p:nvPr/>
        </p:nvSpPr>
        <p:spPr>
          <a:xfrm>
            <a:off x="792005" y="30699406"/>
            <a:ext cx="11887200" cy="203132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A MySQL database is used to store the annotations for several species, including human, mouse and zebrafish.   These, along with expression data from different experiment types, are stored in a denormalized manner to enable fast web queries.  The HTML5 interface uses Bootstrap and JQueryUI for layout and visual elements.  The anatomical drawings are all defined and rendered as Scalable Vector Graphics (SVG).  As the user enters one or more gene symbols to search, JQuery is used to call the Python3 back-end, which queries and returns both matching expression and annotation data in JSON format from the database.  Javascript (Snap.svg) is then used to colorize all of the SVG shapes corresponding to each cell/tissue according to its expression level.</a:t>
            </a:r>
            <a:endParaRPr sz="1800">
              <a:solidFill>
                <a:schemeClr val="dk1"/>
              </a:solidFill>
              <a:latin typeface="Calibri"/>
              <a:ea typeface="Calibri"/>
              <a:cs typeface="Calibri"/>
              <a:sym typeface="Calibri"/>
            </a:endParaRPr>
          </a:p>
        </p:txBody>
      </p:sp>
      <p:sp>
        <p:nvSpPr>
          <p:cNvPr id="94" name="Google Shape;94;p13"/>
          <p:cNvSpPr/>
          <p:nvPr/>
        </p:nvSpPr>
        <p:spPr>
          <a:xfrm>
            <a:off x="26213186" y="4416273"/>
            <a:ext cx="11887200" cy="70788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4000">
                <a:solidFill>
                  <a:schemeClr val="dk1"/>
                </a:solidFill>
                <a:latin typeface="Calibri"/>
                <a:ea typeface="Calibri"/>
                <a:cs typeface="Calibri"/>
                <a:sym typeface="Calibri"/>
              </a:rPr>
              <a:t>gEAR Advanced – Data Upload</a:t>
            </a:r>
            <a:endParaRPr b="1" sz="4000">
              <a:solidFill>
                <a:schemeClr val="dk1"/>
              </a:solidFill>
              <a:latin typeface="Calibri"/>
              <a:ea typeface="Calibri"/>
              <a:cs typeface="Calibri"/>
              <a:sym typeface="Calibri"/>
            </a:endParaRPr>
          </a:p>
        </p:txBody>
      </p:sp>
      <p:sp>
        <p:nvSpPr>
          <p:cNvPr id="95" name="Google Shape;95;p13"/>
          <p:cNvSpPr/>
          <p:nvPr/>
        </p:nvSpPr>
        <p:spPr>
          <a:xfrm>
            <a:off x="38923775" y="4416273"/>
            <a:ext cx="11887200" cy="70788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4000">
                <a:solidFill>
                  <a:schemeClr val="dk1"/>
                </a:solidFill>
                <a:latin typeface="Calibri"/>
                <a:ea typeface="Calibri"/>
                <a:cs typeface="Calibri"/>
                <a:sym typeface="Calibri"/>
              </a:rPr>
              <a:t>Single-Cell Expression Data</a:t>
            </a:r>
            <a:endParaRPr b="1" sz="4000">
              <a:solidFill>
                <a:schemeClr val="dk1"/>
              </a:solidFill>
              <a:latin typeface="Calibri"/>
              <a:ea typeface="Calibri"/>
              <a:cs typeface="Calibri"/>
              <a:sym typeface="Calibri"/>
            </a:endParaRPr>
          </a:p>
        </p:txBody>
      </p:sp>
      <p:sp>
        <p:nvSpPr>
          <p:cNvPr id="96" name="Google Shape;96;p13"/>
          <p:cNvSpPr txBox="1"/>
          <p:nvPr/>
        </p:nvSpPr>
        <p:spPr>
          <a:xfrm>
            <a:off x="38923775" y="31651253"/>
            <a:ext cx="11887200" cy="64633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Calibri"/>
                <a:ea typeface="Calibri"/>
                <a:cs typeface="Calibri"/>
                <a:sym typeface="Calibri"/>
              </a:rPr>
              <a:t>Funding: </a:t>
            </a:r>
            <a:r>
              <a:rPr lang="en-US" sz="1800">
                <a:solidFill>
                  <a:schemeClr val="dk1"/>
                </a:solidFill>
                <a:latin typeface="Calibri"/>
                <a:ea typeface="Calibri"/>
                <a:cs typeface="Calibri"/>
                <a:sym typeface="Calibri"/>
              </a:rPr>
              <a:t>The gEAR is supported by the NIDCD/NIH R01DC013817 (R.H.) and the Hearing Health Foundation (Hearing Restoration Project).</a:t>
            </a:r>
            <a:endParaRPr b="1" sz="1800">
              <a:solidFill>
                <a:schemeClr val="dk1"/>
              </a:solidFill>
              <a:latin typeface="Calibri"/>
              <a:ea typeface="Calibri"/>
              <a:cs typeface="Calibri"/>
              <a:sym typeface="Calibri"/>
            </a:endParaRPr>
          </a:p>
        </p:txBody>
      </p:sp>
      <p:pic>
        <p:nvPicPr>
          <p:cNvPr id="97" name="Google Shape;97;p13"/>
          <p:cNvPicPr preferRelativeResize="0"/>
          <p:nvPr/>
        </p:nvPicPr>
        <p:blipFill rotWithShape="1">
          <a:blip r:embed="rId4">
            <a:alphaModFix/>
          </a:blip>
          <a:srcRect b="0" l="0" r="0" t="0"/>
          <a:stretch/>
        </p:blipFill>
        <p:spPr>
          <a:xfrm>
            <a:off x="792006" y="11999492"/>
            <a:ext cx="4743493" cy="2740030"/>
          </a:xfrm>
          <a:prstGeom prst="rect">
            <a:avLst/>
          </a:prstGeom>
          <a:noFill/>
          <a:ln>
            <a:noFill/>
          </a:ln>
        </p:spPr>
      </p:pic>
      <p:sp>
        <p:nvSpPr>
          <p:cNvPr id="98" name="Google Shape;98;p13"/>
          <p:cNvSpPr txBox="1"/>
          <p:nvPr/>
        </p:nvSpPr>
        <p:spPr>
          <a:xfrm>
            <a:off x="718171" y="11914428"/>
            <a:ext cx="3088878"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http://www.ncbi.nlm.nih.gov/geo/</a:t>
            </a:r>
            <a:endParaRPr/>
          </a:p>
        </p:txBody>
      </p:sp>
      <p:sp>
        <p:nvSpPr>
          <p:cNvPr id="99" name="Google Shape;99;p13"/>
          <p:cNvSpPr txBox="1"/>
          <p:nvPr/>
        </p:nvSpPr>
        <p:spPr>
          <a:xfrm>
            <a:off x="871519" y="25037014"/>
            <a:ext cx="11887200" cy="64633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A user-friendly website that displays datasets in the form of graphs and/or self colorizing cartoons which correspond to gene expression levels. </a:t>
            </a:r>
            <a:r>
              <a:rPr baseline="-25000"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00" name="Google Shape;100;p13"/>
          <p:cNvSpPr/>
          <p:nvPr/>
        </p:nvSpPr>
        <p:spPr>
          <a:xfrm>
            <a:off x="732886" y="25886708"/>
            <a:ext cx="11887200" cy="70788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4000">
                <a:solidFill>
                  <a:schemeClr val="dk1"/>
                </a:solidFill>
                <a:latin typeface="Calibri"/>
                <a:ea typeface="Calibri"/>
                <a:cs typeface="Calibri"/>
                <a:sym typeface="Calibri"/>
              </a:rPr>
              <a:t>How it works  </a:t>
            </a:r>
            <a:r>
              <a:rPr b="1" i="1" lang="en-US" sz="3200">
                <a:solidFill>
                  <a:schemeClr val="dk1"/>
                </a:solidFill>
                <a:latin typeface="Calibri"/>
                <a:ea typeface="Calibri"/>
                <a:cs typeface="Calibri"/>
                <a:sym typeface="Calibri"/>
              </a:rPr>
              <a:t>(This section is for developer geeks)</a:t>
            </a:r>
            <a:endParaRPr b="1" i="1" sz="3200">
              <a:solidFill>
                <a:schemeClr val="dk1"/>
              </a:solidFill>
              <a:latin typeface="Calibri"/>
              <a:ea typeface="Calibri"/>
              <a:cs typeface="Calibri"/>
              <a:sym typeface="Calibri"/>
            </a:endParaRPr>
          </a:p>
        </p:txBody>
      </p:sp>
      <p:sp>
        <p:nvSpPr>
          <p:cNvPr id="101" name="Google Shape;101;p13"/>
          <p:cNvSpPr txBox="1"/>
          <p:nvPr/>
        </p:nvSpPr>
        <p:spPr>
          <a:xfrm>
            <a:off x="38923775" y="15372989"/>
            <a:ext cx="3748224" cy="313932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This is an example dataset control or experiments with time series data, pending public release.  The standard uploader is still used, but column naming convention is used to detect time courses.  A single instance of the SVG is shown, but a scroll bar allows manual or automated/rotating changing of time points for that dataset.  A bar graph on the right shows all values in the time course.</a:t>
            </a:r>
            <a:endParaRPr/>
          </a:p>
        </p:txBody>
      </p:sp>
      <p:sp>
        <p:nvSpPr>
          <p:cNvPr id="102" name="Google Shape;102;p13"/>
          <p:cNvSpPr/>
          <p:nvPr/>
        </p:nvSpPr>
        <p:spPr>
          <a:xfrm>
            <a:off x="38949619" y="19634355"/>
            <a:ext cx="11887200" cy="132343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4000">
                <a:solidFill>
                  <a:schemeClr val="dk1"/>
                </a:solidFill>
                <a:latin typeface="Calibri"/>
                <a:ea typeface="Calibri"/>
                <a:cs typeface="Calibri"/>
                <a:sym typeface="Calibri"/>
              </a:rPr>
              <a:t>The gEAR as a tool for Public, Private or Group-Limited Data Sharing</a:t>
            </a:r>
            <a:endParaRPr b="1" sz="4000">
              <a:solidFill>
                <a:schemeClr val="dk1"/>
              </a:solidFill>
              <a:latin typeface="Calibri"/>
              <a:ea typeface="Calibri"/>
              <a:cs typeface="Calibri"/>
              <a:sym typeface="Calibri"/>
            </a:endParaRPr>
          </a:p>
        </p:txBody>
      </p:sp>
      <p:sp>
        <p:nvSpPr>
          <p:cNvPr id="103" name="Google Shape;103;p13"/>
          <p:cNvSpPr txBox="1"/>
          <p:nvPr/>
        </p:nvSpPr>
        <p:spPr>
          <a:xfrm>
            <a:off x="38949619" y="21069216"/>
            <a:ext cx="2913512"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dataset manager allows you to view datasets you’ve uploaded, manage their titles and descriptions, and customize the arrangement of datasets on the front page.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You can also share private datasets with others using only a URL (similar to document sharing in Google Drive or Dropbox.)</a:t>
            </a:r>
            <a:endParaRPr/>
          </a:p>
        </p:txBody>
      </p:sp>
      <p:sp>
        <p:nvSpPr>
          <p:cNvPr id="104" name="Google Shape;104;p13"/>
          <p:cNvSpPr/>
          <p:nvPr/>
        </p:nvSpPr>
        <p:spPr>
          <a:xfrm>
            <a:off x="38949619" y="26240650"/>
            <a:ext cx="11887200" cy="70788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4000">
                <a:solidFill>
                  <a:schemeClr val="dk1"/>
                </a:solidFill>
                <a:latin typeface="Calibri"/>
                <a:ea typeface="Calibri"/>
                <a:cs typeface="Calibri"/>
                <a:sym typeface="Calibri"/>
              </a:rPr>
              <a:t>The gEAR – Future Directions</a:t>
            </a:r>
            <a:endParaRPr b="1" sz="4000">
              <a:solidFill>
                <a:schemeClr val="dk1"/>
              </a:solidFill>
              <a:latin typeface="Calibri"/>
              <a:ea typeface="Calibri"/>
              <a:cs typeface="Calibri"/>
              <a:sym typeface="Calibri"/>
            </a:endParaRPr>
          </a:p>
        </p:txBody>
      </p:sp>
      <p:sp>
        <p:nvSpPr>
          <p:cNvPr id="105" name="Google Shape;105;p13"/>
          <p:cNvSpPr txBox="1"/>
          <p:nvPr/>
        </p:nvSpPr>
        <p:spPr>
          <a:xfrm>
            <a:off x="39086838" y="27458363"/>
            <a:ext cx="11724137" cy="28315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Future development on the gEAR Portal includes:</a:t>
            </a:r>
            <a:br>
              <a:rPr lang="en-US"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Cross-dataset/organism comparisons and searching, allowing for much more advanced queries</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Integration of epigenetic data</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Embedded track showing gene structure alongside expression data</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More robust dataset ranking and discovery</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Use of 3D models for some datasets over flat SVGs</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Full integration/support of time series and experimental replicate data</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6" name="Google Shape;106;p13"/>
          <p:cNvPicPr preferRelativeResize="0"/>
          <p:nvPr/>
        </p:nvPicPr>
        <p:blipFill rotWithShape="1">
          <a:blip r:embed="rId5">
            <a:alphaModFix/>
          </a:blip>
          <a:srcRect b="0" l="0" r="0" t="0"/>
          <a:stretch/>
        </p:blipFill>
        <p:spPr>
          <a:xfrm>
            <a:off x="5878535" y="11286661"/>
            <a:ext cx="6675818" cy="3328984"/>
          </a:xfrm>
          <a:prstGeom prst="rect">
            <a:avLst/>
          </a:prstGeom>
          <a:noFill/>
          <a:ln>
            <a:noFill/>
          </a:ln>
        </p:spPr>
      </p:pic>
      <p:pic>
        <p:nvPicPr>
          <p:cNvPr id="107" name="Google Shape;107;p13"/>
          <p:cNvPicPr preferRelativeResize="0"/>
          <p:nvPr/>
        </p:nvPicPr>
        <p:blipFill rotWithShape="1">
          <a:blip r:embed="rId6">
            <a:alphaModFix/>
          </a:blip>
          <a:srcRect b="0" l="0" r="0" t="0"/>
          <a:stretch/>
        </p:blipFill>
        <p:spPr>
          <a:xfrm>
            <a:off x="5653490" y="12238017"/>
            <a:ext cx="8252457" cy="2995511"/>
          </a:xfrm>
          <a:prstGeom prst="rect">
            <a:avLst/>
          </a:prstGeom>
          <a:noFill/>
          <a:ln>
            <a:noFill/>
          </a:ln>
        </p:spPr>
      </p:pic>
      <p:sp>
        <p:nvSpPr>
          <p:cNvPr id="108" name="Google Shape;108;p13"/>
          <p:cNvSpPr/>
          <p:nvPr/>
        </p:nvSpPr>
        <p:spPr>
          <a:xfrm>
            <a:off x="4668265" y="29394900"/>
            <a:ext cx="2067340" cy="1073426"/>
          </a:xfrm>
          <a:prstGeom prst="flowChartMagneticDisk">
            <a:avLst/>
          </a:prstGeom>
          <a:solidFill>
            <a:schemeClr val="accen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MySQL database</a:t>
            </a:r>
            <a:endParaRPr b="1" sz="1800">
              <a:solidFill>
                <a:schemeClr val="lt1"/>
              </a:solidFill>
              <a:latin typeface="Calibri"/>
              <a:ea typeface="Calibri"/>
              <a:cs typeface="Calibri"/>
              <a:sym typeface="Calibri"/>
            </a:endParaRPr>
          </a:p>
        </p:txBody>
      </p:sp>
      <p:sp>
        <p:nvSpPr>
          <p:cNvPr id="109" name="Google Shape;109;p13"/>
          <p:cNvSpPr/>
          <p:nvPr/>
        </p:nvSpPr>
        <p:spPr>
          <a:xfrm>
            <a:off x="1089365" y="27157216"/>
            <a:ext cx="1370232" cy="1136072"/>
          </a:xfrm>
          <a:prstGeom prst="flowChartMultidocument">
            <a:avLst/>
          </a:prstGeom>
          <a:solidFill>
            <a:schemeClr val="accen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Excel/TAB</a:t>
            </a:r>
            <a:endParaRPr b="1" sz="1800">
              <a:solidFill>
                <a:schemeClr val="lt1"/>
              </a:solidFill>
              <a:latin typeface="Calibri"/>
              <a:ea typeface="Calibri"/>
              <a:cs typeface="Calibri"/>
              <a:sym typeface="Calibri"/>
            </a:endParaRPr>
          </a:p>
        </p:txBody>
      </p:sp>
      <p:sp>
        <p:nvSpPr>
          <p:cNvPr id="110" name="Google Shape;110;p13"/>
          <p:cNvSpPr/>
          <p:nvPr/>
        </p:nvSpPr>
        <p:spPr>
          <a:xfrm>
            <a:off x="1538953" y="28531731"/>
            <a:ext cx="471055" cy="506292"/>
          </a:xfrm>
          <a:prstGeom prst="mathPlus">
            <a:avLst>
              <a:gd fmla="val 23520" name="adj1"/>
            </a:avLst>
          </a:prstGeom>
          <a:solidFill>
            <a:schemeClr val="dk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13"/>
          <p:cNvSpPr/>
          <p:nvPr/>
        </p:nvSpPr>
        <p:spPr>
          <a:xfrm>
            <a:off x="1108314" y="29209850"/>
            <a:ext cx="1370232" cy="1136072"/>
          </a:xfrm>
          <a:prstGeom prst="flowChartMultidocument">
            <a:avLst/>
          </a:prstGeom>
          <a:solidFill>
            <a:schemeClr val="accen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SVG</a:t>
            </a:r>
            <a:endParaRPr b="1" sz="1800">
              <a:solidFill>
                <a:schemeClr val="lt1"/>
              </a:solidFill>
              <a:latin typeface="Calibri"/>
              <a:ea typeface="Calibri"/>
              <a:cs typeface="Calibri"/>
              <a:sym typeface="Calibri"/>
            </a:endParaRPr>
          </a:p>
        </p:txBody>
      </p:sp>
      <p:sp>
        <p:nvSpPr>
          <p:cNvPr id="112" name="Google Shape;112;p13"/>
          <p:cNvSpPr/>
          <p:nvPr/>
        </p:nvSpPr>
        <p:spPr>
          <a:xfrm>
            <a:off x="2625679" y="27227225"/>
            <a:ext cx="1751992" cy="506292"/>
          </a:xfrm>
          <a:prstGeom prst="rightArrow">
            <a:avLst>
              <a:gd fmla="val 50000" name="adj1"/>
              <a:gd fmla="val 50000" name="adj2"/>
            </a:avLst>
          </a:prstGeom>
          <a:solidFill>
            <a:schemeClr val="dk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User uploads</a:t>
            </a:r>
            <a:endParaRPr b="1" sz="1800">
              <a:solidFill>
                <a:schemeClr val="lt1"/>
              </a:solidFill>
              <a:latin typeface="Calibri"/>
              <a:ea typeface="Calibri"/>
              <a:cs typeface="Calibri"/>
              <a:sym typeface="Calibri"/>
            </a:endParaRPr>
          </a:p>
        </p:txBody>
      </p:sp>
      <p:pic>
        <p:nvPicPr>
          <p:cNvPr id="113" name="Google Shape;113;p13"/>
          <p:cNvPicPr preferRelativeResize="0"/>
          <p:nvPr/>
        </p:nvPicPr>
        <p:blipFill rotWithShape="1">
          <a:blip r:embed="rId7">
            <a:alphaModFix/>
          </a:blip>
          <a:srcRect b="0" l="0" r="0" t="0"/>
          <a:stretch/>
        </p:blipFill>
        <p:spPr>
          <a:xfrm>
            <a:off x="4665142" y="26736406"/>
            <a:ext cx="2073585" cy="1487928"/>
          </a:xfrm>
          <a:prstGeom prst="rect">
            <a:avLst/>
          </a:prstGeom>
          <a:noFill/>
          <a:ln>
            <a:noFill/>
          </a:ln>
        </p:spPr>
      </p:pic>
      <p:pic>
        <p:nvPicPr>
          <p:cNvPr id="114" name="Google Shape;114;p13"/>
          <p:cNvPicPr preferRelativeResize="0"/>
          <p:nvPr/>
        </p:nvPicPr>
        <p:blipFill rotWithShape="1">
          <a:blip r:embed="rId8">
            <a:alphaModFix/>
          </a:blip>
          <a:srcRect b="0" l="0" r="0" t="0"/>
          <a:stretch/>
        </p:blipFill>
        <p:spPr>
          <a:xfrm>
            <a:off x="1647286" y="17701098"/>
            <a:ext cx="10058400" cy="7217538"/>
          </a:xfrm>
          <a:prstGeom prst="rect">
            <a:avLst/>
          </a:prstGeom>
          <a:noFill/>
          <a:ln>
            <a:noFill/>
          </a:ln>
        </p:spPr>
      </p:pic>
      <p:sp>
        <p:nvSpPr>
          <p:cNvPr id="115" name="Google Shape;115;p13"/>
          <p:cNvSpPr/>
          <p:nvPr/>
        </p:nvSpPr>
        <p:spPr>
          <a:xfrm>
            <a:off x="8975347" y="26828788"/>
            <a:ext cx="1247363" cy="495968"/>
          </a:xfrm>
          <a:prstGeom prst="roundRect">
            <a:avLst>
              <a:gd fmla="val 16667" name="adj"/>
            </a:avLst>
          </a:prstGeom>
          <a:solidFill>
            <a:schemeClr val="accen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Snap.svg</a:t>
            </a:r>
            <a:endParaRPr b="1" sz="1800">
              <a:solidFill>
                <a:schemeClr val="lt1"/>
              </a:solidFill>
              <a:latin typeface="Calibri"/>
              <a:ea typeface="Calibri"/>
              <a:cs typeface="Calibri"/>
              <a:sym typeface="Calibri"/>
            </a:endParaRPr>
          </a:p>
        </p:txBody>
      </p:sp>
      <p:sp>
        <p:nvSpPr>
          <p:cNvPr id="116" name="Google Shape;116;p13"/>
          <p:cNvSpPr/>
          <p:nvPr/>
        </p:nvSpPr>
        <p:spPr>
          <a:xfrm>
            <a:off x="9363500" y="27413984"/>
            <a:ext cx="471055" cy="506292"/>
          </a:xfrm>
          <a:prstGeom prst="mathPlus">
            <a:avLst>
              <a:gd fmla="val 23520" name="adj1"/>
            </a:avLst>
          </a:prstGeom>
          <a:solidFill>
            <a:schemeClr val="dk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13"/>
          <p:cNvSpPr/>
          <p:nvPr/>
        </p:nvSpPr>
        <p:spPr>
          <a:xfrm>
            <a:off x="8975345" y="27994850"/>
            <a:ext cx="1247363" cy="495968"/>
          </a:xfrm>
          <a:prstGeom prst="roundRect">
            <a:avLst>
              <a:gd fmla="val 16667" name="adj"/>
            </a:avLst>
          </a:prstGeom>
          <a:solidFill>
            <a:schemeClr val="accen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JQuery</a:t>
            </a:r>
            <a:endParaRPr b="1" sz="1800">
              <a:solidFill>
                <a:schemeClr val="lt1"/>
              </a:solidFill>
              <a:latin typeface="Calibri"/>
              <a:ea typeface="Calibri"/>
              <a:cs typeface="Calibri"/>
              <a:sym typeface="Calibri"/>
            </a:endParaRPr>
          </a:p>
        </p:txBody>
      </p:sp>
      <p:sp>
        <p:nvSpPr>
          <p:cNvPr id="118" name="Google Shape;118;p13"/>
          <p:cNvSpPr/>
          <p:nvPr/>
        </p:nvSpPr>
        <p:spPr>
          <a:xfrm>
            <a:off x="7000407" y="27413984"/>
            <a:ext cx="1738859" cy="506292"/>
          </a:xfrm>
          <a:prstGeom prst="leftArrow">
            <a:avLst>
              <a:gd fmla="val 50000" name="adj1"/>
              <a:gd fmla="val 50000" name="adj2"/>
            </a:avLst>
          </a:prstGeom>
          <a:solidFill>
            <a:schemeClr val="dk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Colorizes</a:t>
            </a:r>
            <a:endParaRPr b="1" sz="1800">
              <a:solidFill>
                <a:schemeClr val="lt1"/>
              </a:solidFill>
              <a:latin typeface="Calibri"/>
              <a:ea typeface="Calibri"/>
              <a:cs typeface="Calibri"/>
              <a:sym typeface="Calibri"/>
            </a:endParaRPr>
          </a:p>
        </p:txBody>
      </p:sp>
      <p:sp>
        <p:nvSpPr>
          <p:cNvPr id="119" name="Google Shape;119;p13"/>
          <p:cNvSpPr/>
          <p:nvPr/>
        </p:nvSpPr>
        <p:spPr>
          <a:xfrm>
            <a:off x="8948891" y="29551844"/>
            <a:ext cx="1771327" cy="495968"/>
          </a:xfrm>
          <a:prstGeom prst="roundRect">
            <a:avLst>
              <a:gd fmla="val 16667" name="adj"/>
            </a:avLst>
          </a:prstGeom>
          <a:solidFill>
            <a:schemeClr val="accent1"/>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Python3 CGI</a:t>
            </a:r>
            <a:endParaRPr b="1" sz="1800">
              <a:solidFill>
                <a:schemeClr val="lt1"/>
              </a:solidFill>
              <a:latin typeface="Calibri"/>
              <a:ea typeface="Calibri"/>
              <a:cs typeface="Calibri"/>
              <a:sym typeface="Calibri"/>
            </a:endParaRPr>
          </a:p>
        </p:txBody>
      </p:sp>
      <p:sp>
        <p:nvSpPr>
          <p:cNvPr id="120" name="Google Shape;120;p13"/>
          <p:cNvSpPr/>
          <p:nvPr/>
        </p:nvSpPr>
        <p:spPr>
          <a:xfrm>
            <a:off x="7000407" y="29642678"/>
            <a:ext cx="1738859" cy="506292"/>
          </a:xfrm>
          <a:prstGeom prst="leftArrow">
            <a:avLst>
              <a:gd fmla="val 50000" name="adj1"/>
              <a:gd fmla="val 50000" name="adj2"/>
            </a:avLst>
          </a:prstGeom>
          <a:solidFill>
            <a:schemeClr val="dk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Reads from</a:t>
            </a:r>
            <a:endParaRPr b="1" sz="1800">
              <a:solidFill>
                <a:schemeClr val="lt1"/>
              </a:solidFill>
              <a:latin typeface="Calibri"/>
              <a:ea typeface="Calibri"/>
              <a:cs typeface="Calibri"/>
              <a:sym typeface="Calibri"/>
            </a:endParaRPr>
          </a:p>
        </p:txBody>
      </p:sp>
      <p:sp>
        <p:nvSpPr>
          <p:cNvPr id="121" name="Google Shape;121;p13"/>
          <p:cNvSpPr/>
          <p:nvPr/>
        </p:nvSpPr>
        <p:spPr>
          <a:xfrm>
            <a:off x="9442761" y="28695828"/>
            <a:ext cx="368226" cy="684390"/>
          </a:xfrm>
          <a:prstGeom prst="upArrow">
            <a:avLst>
              <a:gd fmla="val 50000" name="adj1"/>
              <a:gd fmla="val 50000" name="adj2"/>
            </a:avLst>
          </a:prstGeom>
          <a:solidFill>
            <a:schemeClr val="dk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3"/>
          <p:cNvSpPr/>
          <p:nvPr/>
        </p:nvSpPr>
        <p:spPr>
          <a:xfrm>
            <a:off x="5492738" y="28368653"/>
            <a:ext cx="415596" cy="889400"/>
          </a:xfrm>
          <a:prstGeom prst="downArrow">
            <a:avLst>
              <a:gd fmla="val 50000" name="adj1"/>
              <a:gd fmla="val 50000" name="adj2"/>
            </a:avLst>
          </a:prstGeom>
          <a:solidFill>
            <a:schemeClr val="dk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13"/>
          <p:cNvSpPr txBox="1"/>
          <p:nvPr/>
        </p:nvSpPr>
        <p:spPr>
          <a:xfrm>
            <a:off x="9837535" y="28888722"/>
            <a:ext cx="134512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JSON data</a:t>
            </a:r>
            <a:endParaRPr b="1" sz="1800">
              <a:solidFill>
                <a:schemeClr val="dk1"/>
              </a:solidFill>
              <a:latin typeface="Calibri"/>
              <a:ea typeface="Calibri"/>
              <a:cs typeface="Calibri"/>
              <a:sym typeface="Calibri"/>
            </a:endParaRPr>
          </a:p>
        </p:txBody>
      </p:sp>
      <p:sp>
        <p:nvSpPr>
          <p:cNvPr id="124" name="Google Shape;124;p13"/>
          <p:cNvSpPr txBox="1"/>
          <p:nvPr/>
        </p:nvSpPr>
        <p:spPr>
          <a:xfrm>
            <a:off x="13502595" y="5375702"/>
            <a:ext cx="4658532"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u="sng">
                <a:solidFill>
                  <a:schemeClr val="dk1"/>
                </a:solidFill>
                <a:latin typeface="Calibri"/>
                <a:ea typeface="Calibri"/>
                <a:cs typeface="Calibri"/>
                <a:sym typeface="Calibri"/>
              </a:rPr>
              <a:t>Site URL</a:t>
            </a:r>
            <a:r>
              <a:rPr lang="en-US" sz="2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http://gear.igs.umaryland.edu</a:t>
            </a:r>
            <a:endParaRPr sz="2800">
              <a:solidFill>
                <a:schemeClr val="dk1"/>
              </a:solidFill>
              <a:latin typeface="Calibri"/>
              <a:ea typeface="Calibri"/>
              <a:cs typeface="Calibri"/>
              <a:sym typeface="Calibri"/>
            </a:endParaRPr>
          </a:p>
        </p:txBody>
      </p:sp>
      <p:pic>
        <p:nvPicPr>
          <p:cNvPr id="125" name="Google Shape;125;p13"/>
          <p:cNvPicPr preferRelativeResize="0"/>
          <p:nvPr/>
        </p:nvPicPr>
        <p:blipFill rotWithShape="1">
          <a:blip r:embed="rId9">
            <a:alphaModFix/>
          </a:blip>
          <a:srcRect b="0" l="0" r="0" t="0"/>
          <a:stretch/>
        </p:blipFill>
        <p:spPr>
          <a:xfrm>
            <a:off x="15881859" y="6709187"/>
            <a:ext cx="9391650" cy="7343775"/>
          </a:xfrm>
          <a:prstGeom prst="rect">
            <a:avLst/>
          </a:prstGeom>
          <a:noFill/>
          <a:ln>
            <a:noFill/>
          </a:ln>
        </p:spPr>
      </p:pic>
      <p:pic>
        <p:nvPicPr>
          <p:cNvPr id="126" name="Google Shape;126;p13"/>
          <p:cNvPicPr preferRelativeResize="0"/>
          <p:nvPr/>
        </p:nvPicPr>
        <p:blipFill rotWithShape="1">
          <a:blip r:embed="rId10">
            <a:alphaModFix/>
          </a:blip>
          <a:srcRect b="0" l="0" r="0" t="0"/>
          <a:stretch/>
        </p:blipFill>
        <p:spPr>
          <a:xfrm>
            <a:off x="43343881" y="15483219"/>
            <a:ext cx="7467096" cy="3605484"/>
          </a:xfrm>
          <a:prstGeom prst="rect">
            <a:avLst/>
          </a:prstGeom>
          <a:noFill/>
          <a:ln>
            <a:noFill/>
          </a:ln>
        </p:spPr>
      </p:pic>
      <p:sp>
        <p:nvSpPr>
          <p:cNvPr id="127" name="Google Shape;127;p13"/>
          <p:cNvSpPr txBox="1"/>
          <p:nvPr/>
        </p:nvSpPr>
        <p:spPr>
          <a:xfrm>
            <a:off x="13502595" y="8590150"/>
            <a:ext cx="2379264"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Start by entering one or more genes separated by spaces.  </a:t>
            </a:r>
            <a:endParaRPr sz="2000">
              <a:solidFill>
                <a:schemeClr val="dk1"/>
              </a:solidFill>
              <a:latin typeface="Calibri"/>
              <a:ea typeface="Calibri"/>
              <a:cs typeface="Calibri"/>
              <a:sym typeface="Calibri"/>
            </a:endParaRPr>
          </a:p>
        </p:txBody>
      </p:sp>
      <p:sp>
        <p:nvSpPr>
          <p:cNvPr id="128" name="Google Shape;128;p13"/>
          <p:cNvSpPr/>
          <p:nvPr/>
        </p:nvSpPr>
        <p:spPr>
          <a:xfrm>
            <a:off x="13565773" y="7855364"/>
            <a:ext cx="2185975" cy="629096"/>
          </a:xfrm>
          <a:prstGeom prst="rightArrow">
            <a:avLst>
              <a:gd fmla="val 50000" name="adj1"/>
              <a:gd fmla="val 50000" name="adj2"/>
            </a:avLst>
          </a:prstGeom>
          <a:solidFill>
            <a:schemeClr val="accent5"/>
          </a:solidFill>
          <a:ln cap="flat" cmpd="sng" w="12700">
            <a:solidFill>
              <a:srgbClr val="31538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Search</a:t>
            </a:r>
            <a:endParaRPr b="1" sz="1800">
              <a:solidFill>
                <a:schemeClr val="lt1"/>
              </a:solidFill>
              <a:latin typeface="Calibri"/>
              <a:ea typeface="Calibri"/>
              <a:cs typeface="Calibri"/>
              <a:sym typeface="Calibri"/>
            </a:endParaRPr>
          </a:p>
        </p:txBody>
      </p:sp>
      <p:sp>
        <p:nvSpPr>
          <p:cNvPr id="129" name="Google Shape;129;p13"/>
          <p:cNvSpPr/>
          <p:nvPr/>
        </p:nvSpPr>
        <p:spPr>
          <a:xfrm>
            <a:off x="18161128" y="5928923"/>
            <a:ext cx="645459" cy="1655440"/>
          </a:xfrm>
          <a:prstGeom prst="downArrow">
            <a:avLst>
              <a:gd fmla="val 50000" name="adj1"/>
              <a:gd fmla="val 50000" name="adj2"/>
            </a:avLst>
          </a:prstGeom>
          <a:solidFill>
            <a:schemeClr val="accent5"/>
          </a:solidFill>
          <a:ln cap="flat" cmpd="sng" w="12700">
            <a:solidFill>
              <a:srgbClr val="31538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13"/>
          <p:cNvSpPr txBox="1"/>
          <p:nvPr/>
        </p:nvSpPr>
        <p:spPr>
          <a:xfrm>
            <a:off x="18924825" y="5491507"/>
            <a:ext cx="6464971" cy="101566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When you click a search result the gene’s annotation displays here, including numerous links to external resources for the same gene. </a:t>
            </a:r>
            <a:endParaRPr sz="2000">
              <a:solidFill>
                <a:schemeClr val="dk1"/>
              </a:solidFill>
              <a:latin typeface="Calibri"/>
              <a:ea typeface="Calibri"/>
              <a:cs typeface="Calibri"/>
              <a:sym typeface="Calibri"/>
            </a:endParaRPr>
          </a:p>
        </p:txBody>
      </p:sp>
      <p:sp>
        <p:nvSpPr>
          <p:cNvPr id="131" name="Google Shape;131;p13"/>
          <p:cNvSpPr/>
          <p:nvPr/>
        </p:nvSpPr>
        <p:spPr>
          <a:xfrm>
            <a:off x="13555463" y="10482234"/>
            <a:ext cx="2185975" cy="629096"/>
          </a:xfrm>
          <a:prstGeom prst="rightArrow">
            <a:avLst>
              <a:gd fmla="val 50000" name="adj1"/>
              <a:gd fmla="val 50000" name="adj2"/>
            </a:avLst>
          </a:prstGeom>
          <a:solidFill>
            <a:schemeClr val="accent5"/>
          </a:solidFill>
          <a:ln cap="flat" cmpd="sng" w="12700">
            <a:solidFill>
              <a:srgbClr val="31538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Scroll</a:t>
            </a:r>
            <a:endParaRPr b="1" sz="1800">
              <a:solidFill>
                <a:schemeClr val="lt1"/>
              </a:solidFill>
              <a:latin typeface="Calibri"/>
              <a:ea typeface="Calibri"/>
              <a:cs typeface="Calibri"/>
              <a:sym typeface="Calibri"/>
            </a:endParaRPr>
          </a:p>
        </p:txBody>
      </p:sp>
      <p:sp>
        <p:nvSpPr>
          <p:cNvPr id="132" name="Google Shape;132;p13"/>
          <p:cNvSpPr txBox="1"/>
          <p:nvPr/>
        </p:nvSpPr>
        <p:spPr>
          <a:xfrm>
            <a:off x="13502595" y="11192717"/>
            <a:ext cx="2379264"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As you scroll through search results all datasets shown are instantly colorized to show expression levels.  </a:t>
            </a:r>
            <a:endParaRPr sz="2000">
              <a:solidFill>
                <a:schemeClr val="dk1"/>
              </a:solidFill>
              <a:latin typeface="Calibri"/>
              <a:ea typeface="Calibri"/>
              <a:cs typeface="Calibri"/>
              <a:sym typeface="Calibri"/>
            </a:endParaRPr>
          </a:p>
        </p:txBody>
      </p:sp>
      <p:pic>
        <p:nvPicPr>
          <p:cNvPr id="133" name="Google Shape;133;p13"/>
          <p:cNvPicPr preferRelativeResize="0"/>
          <p:nvPr/>
        </p:nvPicPr>
        <p:blipFill rotWithShape="1">
          <a:blip r:embed="rId11">
            <a:alphaModFix/>
          </a:blip>
          <a:srcRect b="0" l="0" r="0" t="0"/>
          <a:stretch/>
        </p:blipFill>
        <p:spPr>
          <a:xfrm>
            <a:off x="30051763" y="5412609"/>
            <a:ext cx="8048625" cy="5133975"/>
          </a:xfrm>
          <a:prstGeom prst="rect">
            <a:avLst/>
          </a:prstGeom>
          <a:noFill/>
          <a:ln>
            <a:noFill/>
          </a:ln>
        </p:spPr>
      </p:pic>
      <p:pic>
        <p:nvPicPr>
          <p:cNvPr id="134" name="Google Shape;134;p13"/>
          <p:cNvPicPr preferRelativeResize="0"/>
          <p:nvPr/>
        </p:nvPicPr>
        <p:blipFill rotWithShape="1">
          <a:blip r:embed="rId12">
            <a:alphaModFix/>
          </a:blip>
          <a:srcRect b="0" l="0" r="0" t="0"/>
          <a:stretch/>
        </p:blipFill>
        <p:spPr>
          <a:xfrm>
            <a:off x="13502595" y="14471528"/>
            <a:ext cx="5734050" cy="6029325"/>
          </a:xfrm>
          <a:prstGeom prst="rect">
            <a:avLst/>
          </a:prstGeom>
          <a:noFill/>
          <a:ln>
            <a:noFill/>
          </a:ln>
        </p:spPr>
      </p:pic>
      <p:sp>
        <p:nvSpPr>
          <p:cNvPr id="135" name="Google Shape;135;p13"/>
          <p:cNvSpPr txBox="1"/>
          <p:nvPr/>
        </p:nvSpPr>
        <p:spPr>
          <a:xfrm>
            <a:off x="19420094" y="14754634"/>
            <a:ext cx="5969703" cy="163121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Raw expression values are stored in the database, but three different scopes of normalization (described below) can be used to colorize the figures.  You can change these on the fly while viewing genes and immediately see the difference in expression patterns.</a:t>
            </a:r>
            <a:endParaRPr sz="2000">
              <a:solidFill>
                <a:schemeClr val="dk1"/>
              </a:solidFill>
              <a:latin typeface="Calibri"/>
              <a:ea typeface="Calibri"/>
              <a:cs typeface="Calibri"/>
              <a:sym typeface="Calibri"/>
            </a:endParaRPr>
          </a:p>
        </p:txBody>
      </p:sp>
      <p:sp>
        <p:nvSpPr>
          <p:cNvPr id="136" name="Google Shape;136;p13"/>
          <p:cNvSpPr/>
          <p:nvPr/>
        </p:nvSpPr>
        <p:spPr>
          <a:xfrm>
            <a:off x="17964106" y="16275184"/>
            <a:ext cx="2545080" cy="721196"/>
          </a:xfrm>
          <a:prstGeom prst="leftArrow">
            <a:avLst>
              <a:gd fmla="val 50000" name="adj1"/>
              <a:gd fmla="val 50000" name="adj2"/>
            </a:avLst>
          </a:prstGeom>
          <a:solidFill>
            <a:schemeClr val="accent5"/>
          </a:solidFill>
          <a:ln cap="flat" cmpd="sng" w="12700">
            <a:solidFill>
              <a:srgbClr val="31538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Scoring options</a:t>
            </a:r>
            <a:endParaRPr b="1" sz="1800">
              <a:solidFill>
                <a:schemeClr val="lt1"/>
              </a:solidFill>
              <a:latin typeface="Calibri"/>
              <a:ea typeface="Calibri"/>
              <a:cs typeface="Calibri"/>
              <a:sym typeface="Calibri"/>
            </a:endParaRPr>
          </a:p>
        </p:txBody>
      </p:sp>
      <p:sp>
        <p:nvSpPr>
          <p:cNvPr id="137" name="Google Shape;137;p13"/>
          <p:cNvSpPr/>
          <p:nvPr/>
        </p:nvSpPr>
        <p:spPr>
          <a:xfrm>
            <a:off x="17964106" y="17413159"/>
            <a:ext cx="2545080" cy="721196"/>
          </a:xfrm>
          <a:prstGeom prst="leftArrow">
            <a:avLst>
              <a:gd fmla="val 50000" name="adj1"/>
              <a:gd fmla="val 50000" name="adj2"/>
            </a:avLst>
          </a:prstGeom>
          <a:solidFill>
            <a:schemeClr val="accent5"/>
          </a:solidFill>
          <a:ln cap="flat" cmpd="sng" w="12700">
            <a:solidFill>
              <a:srgbClr val="31538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Color gradients</a:t>
            </a:r>
            <a:endParaRPr b="1" sz="1800">
              <a:solidFill>
                <a:schemeClr val="lt1"/>
              </a:solidFill>
              <a:latin typeface="Calibri"/>
              <a:ea typeface="Calibri"/>
              <a:cs typeface="Calibri"/>
              <a:sym typeface="Calibri"/>
            </a:endParaRPr>
          </a:p>
        </p:txBody>
      </p:sp>
      <p:sp>
        <p:nvSpPr>
          <p:cNvPr id="138" name="Google Shape;138;p13"/>
          <p:cNvSpPr txBox="1"/>
          <p:nvPr/>
        </p:nvSpPr>
        <p:spPr>
          <a:xfrm>
            <a:off x="19420094" y="18083164"/>
            <a:ext cx="5969703" cy="255454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Two color gradient styles are available.   The default shows down-regulated genes shifting blue, neutral ones in white, and up-regulated ones shifting red.  A second option is purely linear from white to deep purple.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The combination of one-the-fly options of scoring scope and color gradients allows for powerful customization of visualization.</a:t>
            </a:r>
            <a:endParaRPr sz="2000">
              <a:solidFill>
                <a:schemeClr val="dk1"/>
              </a:solidFill>
              <a:latin typeface="Calibri"/>
              <a:ea typeface="Calibri"/>
              <a:cs typeface="Calibri"/>
              <a:sym typeface="Calibri"/>
            </a:endParaRPr>
          </a:p>
        </p:txBody>
      </p:sp>
      <p:sp>
        <p:nvSpPr>
          <p:cNvPr id="139" name="Google Shape;139;p13"/>
          <p:cNvSpPr/>
          <p:nvPr/>
        </p:nvSpPr>
        <p:spPr>
          <a:xfrm>
            <a:off x="13502595" y="21028080"/>
            <a:ext cx="11887200" cy="70788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4000">
                <a:solidFill>
                  <a:schemeClr val="dk1"/>
                </a:solidFill>
                <a:latin typeface="Calibri"/>
                <a:ea typeface="Calibri"/>
                <a:cs typeface="Calibri"/>
                <a:sym typeface="Calibri"/>
              </a:rPr>
              <a:t>Scoring methodology</a:t>
            </a:r>
            <a:endParaRPr b="1" sz="4000">
              <a:solidFill>
                <a:schemeClr val="dk1"/>
              </a:solidFill>
              <a:latin typeface="Calibri"/>
              <a:ea typeface="Calibri"/>
              <a:cs typeface="Calibri"/>
              <a:sym typeface="Calibri"/>
            </a:endParaRPr>
          </a:p>
        </p:txBody>
      </p:sp>
      <p:pic>
        <p:nvPicPr>
          <p:cNvPr id="140" name="Google Shape;140;p13"/>
          <p:cNvPicPr preferRelativeResize="0"/>
          <p:nvPr/>
        </p:nvPicPr>
        <p:blipFill rotWithShape="1">
          <a:blip r:embed="rId13">
            <a:alphaModFix/>
          </a:blip>
          <a:srcRect b="0" l="0" r="0" t="0"/>
          <a:stretch/>
        </p:blipFill>
        <p:spPr>
          <a:xfrm>
            <a:off x="17592102" y="26967438"/>
            <a:ext cx="3419612" cy="2916936"/>
          </a:xfrm>
          <a:prstGeom prst="rect">
            <a:avLst/>
          </a:prstGeom>
          <a:noFill/>
          <a:ln>
            <a:noFill/>
          </a:ln>
        </p:spPr>
      </p:pic>
      <p:pic>
        <p:nvPicPr>
          <p:cNvPr id="141" name="Google Shape;141;p13"/>
          <p:cNvPicPr preferRelativeResize="0"/>
          <p:nvPr/>
        </p:nvPicPr>
        <p:blipFill rotWithShape="1">
          <a:blip r:embed="rId14">
            <a:alphaModFix/>
          </a:blip>
          <a:srcRect b="0" l="0" r="0" t="0"/>
          <a:stretch/>
        </p:blipFill>
        <p:spPr>
          <a:xfrm>
            <a:off x="21591592" y="29394900"/>
            <a:ext cx="3741205" cy="3191256"/>
          </a:xfrm>
          <a:prstGeom prst="rect">
            <a:avLst/>
          </a:prstGeom>
          <a:noFill/>
          <a:ln>
            <a:noFill/>
          </a:ln>
        </p:spPr>
      </p:pic>
      <p:sp>
        <p:nvSpPr>
          <p:cNvPr id="142" name="Google Shape;142;p13"/>
          <p:cNvSpPr txBox="1"/>
          <p:nvPr/>
        </p:nvSpPr>
        <p:spPr>
          <a:xfrm>
            <a:off x="13502595" y="21820242"/>
            <a:ext cx="11887200" cy="132343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It is a challenge to colorize anatomical figures from different organisms, tissues, and experiment types in a way which allows them to be compared directly.  Here, values are normalized by overlaying the expression values over a range defined by a color gradient.  The min and max values depend on the chosen scoring scope, and the value for the tissue/gene combination is placed within that range.  </a:t>
            </a:r>
            <a:endParaRPr sz="2000">
              <a:solidFill>
                <a:schemeClr val="dk1"/>
              </a:solidFill>
              <a:latin typeface="Calibri"/>
              <a:ea typeface="Calibri"/>
              <a:cs typeface="Calibri"/>
              <a:sym typeface="Calibri"/>
            </a:endParaRPr>
          </a:p>
        </p:txBody>
      </p:sp>
      <p:sp>
        <p:nvSpPr>
          <p:cNvPr id="143" name="Google Shape;143;p13"/>
          <p:cNvSpPr txBox="1"/>
          <p:nvPr/>
        </p:nvSpPr>
        <p:spPr>
          <a:xfrm>
            <a:off x="13614580" y="23376442"/>
            <a:ext cx="4643700" cy="603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3200">
                <a:solidFill>
                  <a:schemeClr val="dk1"/>
                </a:solidFill>
                <a:latin typeface="Calibri"/>
                <a:ea typeface="Calibri"/>
                <a:cs typeface="Calibri"/>
                <a:sym typeface="Calibri"/>
              </a:rPr>
              <a:t>Gene-level</a:t>
            </a:r>
            <a:r>
              <a:rPr b="1" lang="en-US" sz="3200">
                <a:solidFill>
                  <a:schemeClr val="dk1"/>
                </a:solidFill>
                <a:latin typeface="Calibri"/>
                <a:ea typeface="Calibri"/>
                <a:cs typeface="Calibri"/>
                <a:sym typeface="Calibri"/>
              </a:rPr>
              <a:t> scoring</a:t>
            </a:r>
            <a:endParaRPr b="1" sz="3200">
              <a:solidFill>
                <a:schemeClr val="dk1"/>
              </a:solidFill>
              <a:latin typeface="Calibri"/>
              <a:ea typeface="Calibri"/>
              <a:cs typeface="Calibri"/>
              <a:sym typeface="Calibri"/>
            </a:endParaRPr>
          </a:p>
        </p:txBody>
      </p:sp>
      <p:sp>
        <p:nvSpPr>
          <p:cNvPr id="144" name="Google Shape;144;p13"/>
          <p:cNvSpPr txBox="1"/>
          <p:nvPr/>
        </p:nvSpPr>
        <p:spPr>
          <a:xfrm>
            <a:off x="13551080" y="26855197"/>
            <a:ext cx="5549302" cy="6031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3200">
                <a:solidFill>
                  <a:schemeClr val="dk1"/>
                </a:solidFill>
                <a:latin typeface="Calibri"/>
                <a:ea typeface="Calibri"/>
                <a:cs typeface="Calibri"/>
                <a:sym typeface="Calibri"/>
              </a:rPr>
              <a:t>Tissue-level</a:t>
            </a:r>
            <a:r>
              <a:rPr b="1" lang="en-US" sz="3200">
                <a:solidFill>
                  <a:schemeClr val="dk1"/>
                </a:solidFill>
                <a:latin typeface="Calibri"/>
                <a:ea typeface="Calibri"/>
                <a:cs typeface="Calibri"/>
                <a:sym typeface="Calibri"/>
              </a:rPr>
              <a:t> scoring</a:t>
            </a:r>
            <a:endParaRPr b="1" sz="3200">
              <a:solidFill>
                <a:schemeClr val="dk1"/>
              </a:solidFill>
              <a:latin typeface="Calibri"/>
              <a:ea typeface="Calibri"/>
              <a:cs typeface="Calibri"/>
              <a:sym typeface="Calibri"/>
            </a:endParaRPr>
          </a:p>
        </p:txBody>
      </p:sp>
      <p:sp>
        <p:nvSpPr>
          <p:cNvPr id="145" name="Google Shape;145;p13"/>
          <p:cNvSpPr txBox="1"/>
          <p:nvPr/>
        </p:nvSpPr>
        <p:spPr>
          <a:xfrm>
            <a:off x="13551080" y="30240041"/>
            <a:ext cx="5549302" cy="6031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3200">
                <a:solidFill>
                  <a:schemeClr val="dk1"/>
                </a:solidFill>
                <a:latin typeface="Calibri"/>
                <a:ea typeface="Calibri"/>
                <a:cs typeface="Calibri"/>
                <a:sym typeface="Calibri"/>
              </a:rPr>
              <a:t>Dataset-level</a:t>
            </a:r>
            <a:r>
              <a:rPr b="1" lang="en-US" sz="3200">
                <a:solidFill>
                  <a:schemeClr val="dk1"/>
                </a:solidFill>
                <a:latin typeface="Calibri"/>
                <a:ea typeface="Calibri"/>
                <a:cs typeface="Calibri"/>
                <a:sym typeface="Calibri"/>
              </a:rPr>
              <a:t> scoring</a:t>
            </a:r>
            <a:endParaRPr b="1" sz="3200">
              <a:solidFill>
                <a:schemeClr val="dk1"/>
              </a:solidFill>
              <a:latin typeface="Calibri"/>
              <a:ea typeface="Calibri"/>
              <a:cs typeface="Calibri"/>
              <a:sym typeface="Calibri"/>
            </a:endParaRPr>
          </a:p>
        </p:txBody>
      </p:sp>
      <p:grpSp>
        <p:nvGrpSpPr>
          <p:cNvPr id="146" name="Google Shape;146;p13"/>
          <p:cNvGrpSpPr/>
          <p:nvPr/>
        </p:nvGrpSpPr>
        <p:grpSpPr>
          <a:xfrm>
            <a:off x="21233291" y="27275775"/>
            <a:ext cx="3779181" cy="1190473"/>
            <a:chOff x="14790763" y="27229294"/>
            <a:chExt cx="3779181" cy="1190473"/>
          </a:xfrm>
        </p:grpSpPr>
        <p:sp>
          <p:nvSpPr>
            <p:cNvPr id="147" name="Google Shape;147;p13"/>
            <p:cNvSpPr txBox="1"/>
            <p:nvPr/>
          </p:nvSpPr>
          <p:spPr>
            <a:xfrm>
              <a:off x="14790763" y="27229294"/>
              <a:ext cx="109109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min: 8</a:t>
              </a:r>
              <a:endParaRPr sz="1800">
                <a:solidFill>
                  <a:schemeClr val="dk1"/>
                </a:solidFill>
                <a:latin typeface="Calibri"/>
                <a:ea typeface="Calibri"/>
                <a:cs typeface="Calibri"/>
                <a:sym typeface="Calibri"/>
              </a:endParaRPr>
            </a:p>
          </p:txBody>
        </p:sp>
        <p:sp>
          <p:nvSpPr>
            <p:cNvPr id="148" name="Google Shape;148;p13"/>
            <p:cNvSpPr txBox="1"/>
            <p:nvPr/>
          </p:nvSpPr>
          <p:spPr>
            <a:xfrm>
              <a:off x="17276217" y="27229294"/>
              <a:ext cx="129372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max:1209</a:t>
              </a:r>
              <a:endParaRPr sz="1800">
                <a:solidFill>
                  <a:schemeClr val="dk1"/>
                </a:solidFill>
                <a:latin typeface="Calibri"/>
                <a:ea typeface="Calibri"/>
                <a:cs typeface="Calibri"/>
                <a:sym typeface="Calibri"/>
              </a:endParaRPr>
            </a:p>
          </p:txBody>
        </p:sp>
        <p:grpSp>
          <p:nvGrpSpPr>
            <p:cNvPr id="149" name="Google Shape;149;p13"/>
            <p:cNvGrpSpPr/>
            <p:nvPr/>
          </p:nvGrpSpPr>
          <p:grpSpPr>
            <a:xfrm>
              <a:off x="15005332" y="27578877"/>
              <a:ext cx="3171748" cy="840889"/>
              <a:chOff x="18349080" y="36508566"/>
              <a:chExt cx="3171748" cy="840889"/>
            </a:xfrm>
          </p:grpSpPr>
          <p:pic>
            <p:nvPicPr>
              <p:cNvPr id="150" name="Google Shape;150;p13"/>
              <p:cNvPicPr preferRelativeResize="0"/>
              <p:nvPr/>
            </p:nvPicPr>
            <p:blipFill rotWithShape="1">
              <a:blip r:embed="rId15">
                <a:alphaModFix/>
              </a:blip>
              <a:srcRect b="0" l="0" r="0" t="0"/>
              <a:stretch/>
            </p:blipFill>
            <p:spPr>
              <a:xfrm>
                <a:off x="18375836" y="36913022"/>
                <a:ext cx="3083186" cy="436433"/>
              </a:xfrm>
              <a:prstGeom prst="rect">
                <a:avLst/>
              </a:prstGeom>
              <a:noFill/>
              <a:ln>
                <a:noFill/>
              </a:ln>
            </p:spPr>
          </p:pic>
          <p:sp>
            <p:nvSpPr>
              <p:cNvPr id="151" name="Google Shape;151;p13"/>
              <p:cNvSpPr/>
              <p:nvPr/>
            </p:nvSpPr>
            <p:spPr>
              <a:xfrm>
                <a:off x="18349080" y="36520572"/>
                <a:ext cx="208634" cy="403632"/>
              </a:xfrm>
              <a:prstGeom prst="flowChartExtract">
                <a:avLst/>
              </a:prstGeom>
              <a:solidFill>
                <a:schemeClr val="accent3"/>
              </a:solidFill>
              <a:ln cap="flat" cmpd="sng" w="12700">
                <a:solidFill>
                  <a:srgbClr val="787878"/>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13"/>
              <p:cNvSpPr/>
              <p:nvPr/>
            </p:nvSpPr>
            <p:spPr>
              <a:xfrm>
                <a:off x="21312194" y="36514003"/>
                <a:ext cx="208634" cy="403632"/>
              </a:xfrm>
              <a:prstGeom prst="flowChartExtract">
                <a:avLst/>
              </a:prstGeom>
              <a:solidFill>
                <a:schemeClr val="accent3"/>
              </a:solidFill>
              <a:ln cap="flat" cmpd="sng" w="12700">
                <a:solidFill>
                  <a:srgbClr val="787878"/>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13"/>
              <p:cNvSpPr/>
              <p:nvPr/>
            </p:nvSpPr>
            <p:spPr>
              <a:xfrm rot="7423930">
                <a:off x="21138753" y="36754830"/>
                <a:ext cx="122278" cy="188423"/>
              </a:xfrm>
              <a:prstGeom prst="flowChartExtract">
                <a:avLst/>
              </a:prstGeom>
              <a:solidFill>
                <a:schemeClr val="accent3"/>
              </a:solidFill>
              <a:ln cap="flat" cmpd="sng" w="12700">
                <a:solidFill>
                  <a:srgbClr val="787878"/>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13"/>
              <p:cNvSpPr txBox="1"/>
              <p:nvPr/>
            </p:nvSpPr>
            <p:spPr>
              <a:xfrm>
                <a:off x="20079041" y="36508566"/>
                <a:ext cx="1337472" cy="30777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en-US" sz="1400">
                    <a:solidFill>
                      <a:schemeClr val="dk1"/>
                    </a:solidFill>
                    <a:latin typeface="Calibri"/>
                    <a:ea typeface="Calibri"/>
                    <a:cs typeface="Calibri"/>
                    <a:sym typeface="Calibri"/>
                  </a:rPr>
                  <a:t>btg2 mantle</a:t>
                </a:r>
                <a:endParaRPr b="1" sz="1400">
                  <a:solidFill>
                    <a:schemeClr val="dk1"/>
                  </a:solidFill>
                  <a:latin typeface="Calibri"/>
                  <a:ea typeface="Calibri"/>
                  <a:cs typeface="Calibri"/>
                  <a:sym typeface="Calibri"/>
                </a:endParaRPr>
              </a:p>
            </p:txBody>
          </p:sp>
        </p:grpSp>
      </p:grpSp>
      <p:grpSp>
        <p:nvGrpSpPr>
          <p:cNvPr id="155" name="Google Shape;155;p13"/>
          <p:cNvGrpSpPr/>
          <p:nvPr/>
        </p:nvGrpSpPr>
        <p:grpSpPr>
          <a:xfrm>
            <a:off x="17637964" y="31175688"/>
            <a:ext cx="4002840" cy="1198902"/>
            <a:chOff x="22401167" y="33944950"/>
            <a:chExt cx="4002840" cy="1198902"/>
          </a:xfrm>
        </p:grpSpPr>
        <p:pic>
          <p:nvPicPr>
            <p:cNvPr id="156" name="Google Shape;156;p13"/>
            <p:cNvPicPr preferRelativeResize="0"/>
            <p:nvPr/>
          </p:nvPicPr>
          <p:blipFill rotWithShape="1">
            <a:blip r:embed="rId15">
              <a:alphaModFix/>
            </a:blip>
            <a:srcRect b="0" l="0" r="0" t="0"/>
            <a:stretch/>
          </p:blipFill>
          <p:spPr>
            <a:xfrm>
              <a:off x="22869155" y="34707419"/>
              <a:ext cx="3083186" cy="436433"/>
            </a:xfrm>
            <a:prstGeom prst="rect">
              <a:avLst/>
            </a:prstGeom>
            <a:noFill/>
            <a:ln>
              <a:noFill/>
            </a:ln>
          </p:spPr>
        </p:pic>
        <p:sp>
          <p:nvSpPr>
            <p:cNvPr id="157" name="Google Shape;157;p13"/>
            <p:cNvSpPr/>
            <p:nvPr/>
          </p:nvSpPr>
          <p:spPr>
            <a:xfrm>
              <a:off x="22842398" y="34314966"/>
              <a:ext cx="208634" cy="403632"/>
            </a:xfrm>
            <a:prstGeom prst="flowChartExtract">
              <a:avLst/>
            </a:prstGeom>
            <a:solidFill>
              <a:schemeClr val="accent3"/>
            </a:solidFill>
            <a:ln cap="flat" cmpd="sng" w="12700">
              <a:solidFill>
                <a:srgbClr val="787878"/>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13"/>
            <p:cNvSpPr txBox="1"/>
            <p:nvPr/>
          </p:nvSpPr>
          <p:spPr>
            <a:xfrm>
              <a:off x="22401167" y="33951519"/>
              <a:ext cx="139330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min: 7</a:t>
              </a:r>
              <a:endParaRPr sz="1800">
                <a:solidFill>
                  <a:schemeClr val="dk1"/>
                </a:solidFill>
                <a:latin typeface="Calibri"/>
                <a:ea typeface="Calibri"/>
                <a:cs typeface="Calibri"/>
                <a:sym typeface="Calibri"/>
              </a:endParaRPr>
            </a:p>
          </p:txBody>
        </p:sp>
        <p:sp>
          <p:nvSpPr>
            <p:cNvPr id="159" name="Google Shape;159;p13"/>
            <p:cNvSpPr/>
            <p:nvPr/>
          </p:nvSpPr>
          <p:spPr>
            <a:xfrm>
              <a:off x="25805513" y="34308397"/>
              <a:ext cx="208634" cy="403632"/>
            </a:xfrm>
            <a:prstGeom prst="flowChartExtract">
              <a:avLst/>
            </a:prstGeom>
            <a:solidFill>
              <a:schemeClr val="accent3"/>
            </a:solidFill>
            <a:ln cap="flat" cmpd="sng" w="12700">
              <a:solidFill>
                <a:srgbClr val="787878"/>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13"/>
            <p:cNvSpPr txBox="1"/>
            <p:nvPr/>
          </p:nvSpPr>
          <p:spPr>
            <a:xfrm>
              <a:off x="25110281" y="33944950"/>
              <a:ext cx="129372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max:2556</a:t>
              </a:r>
              <a:endParaRPr sz="1800">
                <a:solidFill>
                  <a:schemeClr val="dk1"/>
                </a:solidFill>
                <a:latin typeface="Calibri"/>
                <a:ea typeface="Calibri"/>
                <a:cs typeface="Calibri"/>
                <a:sym typeface="Calibri"/>
              </a:endParaRPr>
            </a:p>
          </p:txBody>
        </p:sp>
        <p:sp>
          <p:nvSpPr>
            <p:cNvPr id="161" name="Google Shape;161;p13"/>
            <p:cNvSpPr/>
            <p:nvPr/>
          </p:nvSpPr>
          <p:spPr>
            <a:xfrm rot="10800000">
              <a:off x="24231980" y="34562295"/>
              <a:ext cx="111561" cy="151692"/>
            </a:xfrm>
            <a:prstGeom prst="flowChartExtract">
              <a:avLst/>
            </a:prstGeom>
            <a:solidFill>
              <a:schemeClr val="accent3"/>
            </a:solidFill>
            <a:ln cap="flat" cmpd="sng" w="12700">
              <a:solidFill>
                <a:srgbClr val="787878"/>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13"/>
            <p:cNvSpPr txBox="1"/>
            <p:nvPr/>
          </p:nvSpPr>
          <p:spPr>
            <a:xfrm>
              <a:off x="23814247" y="34277556"/>
              <a:ext cx="131012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btg2 mantle</a:t>
              </a:r>
              <a:endParaRPr b="1" sz="1400">
                <a:solidFill>
                  <a:schemeClr val="dk1"/>
                </a:solidFill>
                <a:latin typeface="Calibri"/>
                <a:ea typeface="Calibri"/>
                <a:cs typeface="Calibri"/>
                <a:sym typeface="Calibri"/>
              </a:endParaRPr>
            </a:p>
          </p:txBody>
        </p:sp>
      </p:grpSp>
      <p:sp>
        <p:nvSpPr>
          <p:cNvPr id="163" name="Google Shape;163;p13"/>
          <p:cNvSpPr txBox="1"/>
          <p:nvPr/>
        </p:nvSpPr>
        <p:spPr>
          <a:xfrm>
            <a:off x="26360750" y="6422337"/>
            <a:ext cx="3894660"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u="sng">
                <a:solidFill>
                  <a:schemeClr val="dk1"/>
                </a:solidFill>
                <a:latin typeface="Calibri"/>
                <a:ea typeface="Calibri"/>
                <a:cs typeface="Calibri"/>
                <a:sym typeface="Calibri"/>
              </a:rPr>
              <a:t>Step 1</a:t>
            </a:r>
            <a:r>
              <a:rPr lang="en-US" sz="2000">
                <a:solidFill>
                  <a:schemeClr val="dk1"/>
                </a:solidFill>
                <a:latin typeface="Calibri"/>
                <a:ea typeface="Calibri"/>
                <a:cs typeface="Calibri"/>
                <a:sym typeface="Calibri"/>
              </a:rPr>
              <a:t>:  An account is not required to use the gEAR Portal, but you must create one if you wish to upload your own datasets.</a:t>
            </a:r>
            <a:endParaRPr sz="2000">
              <a:solidFill>
                <a:schemeClr val="dk1"/>
              </a:solidFill>
              <a:latin typeface="Calibri"/>
              <a:ea typeface="Calibri"/>
              <a:cs typeface="Calibri"/>
              <a:sym typeface="Calibri"/>
            </a:endParaRPr>
          </a:p>
        </p:txBody>
      </p:sp>
      <p:sp>
        <p:nvSpPr>
          <p:cNvPr id="164" name="Google Shape;164;p13"/>
          <p:cNvSpPr txBox="1"/>
          <p:nvPr/>
        </p:nvSpPr>
        <p:spPr>
          <a:xfrm>
            <a:off x="26335097" y="8282418"/>
            <a:ext cx="4144901"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u="sng">
                <a:solidFill>
                  <a:schemeClr val="dk1"/>
                </a:solidFill>
                <a:latin typeface="Calibri"/>
                <a:ea typeface="Calibri"/>
                <a:cs typeface="Calibri"/>
                <a:sym typeface="Calibri"/>
              </a:rPr>
              <a:t>Step 2</a:t>
            </a:r>
            <a:r>
              <a:rPr lang="en-US" sz="2000">
                <a:solidFill>
                  <a:schemeClr val="dk1"/>
                </a:solidFill>
                <a:latin typeface="Calibri"/>
                <a:ea typeface="Calibri"/>
                <a:cs typeface="Calibri"/>
                <a:sym typeface="Calibri"/>
              </a:rPr>
              <a:t>:  Access the menu in the upper-right corner to add a new dataset</a:t>
            </a:r>
            <a:endParaRPr sz="2000">
              <a:solidFill>
                <a:schemeClr val="dk1"/>
              </a:solidFill>
              <a:latin typeface="Calibri"/>
              <a:ea typeface="Calibri"/>
              <a:cs typeface="Calibri"/>
              <a:sym typeface="Calibri"/>
            </a:endParaRPr>
          </a:p>
        </p:txBody>
      </p:sp>
      <p:pic>
        <p:nvPicPr>
          <p:cNvPr id="165" name="Google Shape;165;p13"/>
          <p:cNvPicPr preferRelativeResize="0"/>
          <p:nvPr/>
        </p:nvPicPr>
        <p:blipFill rotWithShape="1">
          <a:blip r:embed="rId16">
            <a:alphaModFix/>
          </a:blip>
          <a:srcRect b="0" l="0" r="0" t="0"/>
          <a:stretch/>
        </p:blipFill>
        <p:spPr>
          <a:xfrm>
            <a:off x="26383700" y="9441082"/>
            <a:ext cx="2717545" cy="3227778"/>
          </a:xfrm>
          <a:prstGeom prst="rect">
            <a:avLst/>
          </a:prstGeom>
          <a:noFill/>
          <a:ln>
            <a:noFill/>
          </a:ln>
        </p:spPr>
      </p:pic>
      <p:sp>
        <p:nvSpPr>
          <p:cNvPr id="166" name="Google Shape;166;p13"/>
          <p:cNvSpPr txBox="1"/>
          <p:nvPr/>
        </p:nvSpPr>
        <p:spPr>
          <a:xfrm>
            <a:off x="26213186" y="12982292"/>
            <a:ext cx="4144901" cy="163121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u="sng">
                <a:solidFill>
                  <a:schemeClr val="dk1"/>
                </a:solidFill>
                <a:latin typeface="Calibri"/>
                <a:ea typeface="Calibri"/>
                <a:cs typeface="Calibri"/>
                <a:sym typeface="Calibri"/>
              </a:rPr>
              <a:t>Step 3</a:t>
            </a:r>
            <a:r>
              <a:rPr lang="en-US" sz="2000">
                <a:solidFill>
                  <a:schemeClr val="dk1"/>
                </a:solidFill>
                <a:latin typeface="Calibri"/>
                <a:ea typeface="Calibri"/>
                <a:cs typeface="Calibri"/>
                <a:sym typeface="Calibri"/>
              </a:rPr>
              <a:t>:  Upload a tab-delimited text file of expression data.  It is important that it has at least a column with gene symbols.  Upload it here, and a preview of it will be shown:</a:t>
            </a:r>
            <a:endParaRPr sz="2000">
              <a:solidFill>
                <a:schemeClr val="dk1"/>
              </a:solidFill>
              <a:latin typeface="Calibri"/>
              <a:ea typeface="Calibri"/>
              <a:cs typeface="Calibri"/>
              <a:sym typeface="Calibri"/>
            </a:endParaRPr>
          </a:p>
        </p:txBody>
      </p:sp>
      <p:pic>
        <p:nvPicPr>
          <p:cNvPr id="167" name="Google Shape;167;p13"/>
          <p:cNvPicPr preferRelativeResize="0"/>
          <p:nvPr/>
        </p:nvPicPr>
        <p:blipFill rotWithShape="1">
          <a:blip r:embed="rId17">
            <a:alphaModFix/>
          </a:blip>
          <a:srcRect b="45119" l="0" r="0" t="0"/>
          <a:stretch/>
        </p:blipFill>
        <p:spPr>
          <a:xfrm>
            <a:off x="30327988" y="11825058"/>
            <a:ext cx="7772400" cy="4561953"/>
          </a:xfrm>
          <a:prstGeom prst="rect">
            <a:avLst/>
          </a:prstGeom>
          <a:noFill/>
          <a:ln>
            <a:noFill/>
          </a:ln>
        </p:spPr>
      </p:pic>
      <p:pic>
        <p:nvPicPr>
          <p:cNvPr id="168" name="Google Shape;168;p13"/>
          <p:cNvPicPr preferRelativeResize="0"/>
          <p:nvPr/>
        </p:nvPicPr>
        <p:blipFill rotWithShape="1">
          <a:blip r:embed="rId18">
            <a:alphaModFix/>
          </a:blip>
          <a:srcRect b="0" l="0" r="0" t="0"/>
          <a:stretch/>
        </p:blipFill>
        <p:spPr>
          <a:xfrm>
            <a:off x="30384475" y="17911516"/>
            <a:ext cx="7772400" cy="8617625"/>
          </a:xfrm>
          <a:prstGeom prst="rect">
            <a:avLst/>
          </a:prstGeom>
          <a:noFill/>
          <a:ln>
            <a:noFill/>
          </a:ln>
        </p:spPr>
      </p:pic>
      <p:sp>
        <p:nvSpPr>
          <p:cNvPr id="169" name="Google Shape;169;p13"/>
          <p:cNvSpPr txBox="1"/>
          <p:nvPr/>
        </p:nvSpPr>
        <p:spPr>
          <a:xfrm>
            <a:off x="26299147" y="15373478"/>
            <a:ext cx="4144901" cy="317009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u="sng">
                <a:solidFill>
                  <a:schemeClr val="dk1"/>
                </a:solidFill>
                <a:latin typeface="Calibri"/>
                <a:ea typeface="Calibri"/>
                <a:cs typeface="Calibri"/>
                <a:sym typeface="Calibri"/>
              </a:rPr>
              <a:t>Step 4</a:t>
            </a:r>
            <a:r>
              <a:rPr lang="en-US" sz="2000">
                <a:solidFill>
                  <a:schemeClr val="dk1"/>
                </a:solidFill>
                <a:latin typeface="Calibri"/>
                <a:ea typeface="Calibri"/>
                <a:cs typeface="Calibri"/>
                <a:sym typeface="Calibri"/>
              </a:rPr>
              <a:t>:  Next, you upload an SVG file.  These are drawings made up of &lt;path&gt; elements.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After you have uploaded both, the preview windows show the correlation between your data columns and SVG shapes. </a:t>
            </a:r>
            <a:endParaRPr/>
          </a:p>
        </p:txBody>
      </p:sp>
      <p:sp>
        <p:nvSpPr>
          <p:cNvPr id="170" name="Google Shape;170;p13"/>
          <p:cNvSpPr txBox="1"/>
          <p:nvPr/>
        </p:nvSpPr>
        <p:spPr>
          <a:xfrm>
            <a:off x="26299147" y="21656222"/>
            <a:ext cx="4144901" cy="132343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Any path shapes with a class attribute matching one of the column headers from your tab file get linked for colorization</a:t>
            </a:r>
            <a:endParaRPr/>
          </a:p>
        </p:txBody>
      </p:sp>
      <p:pic>
        <p:nvPicPr>
          <p:cNvPr id="171" name="Google Shape;171;p13"/>
          <p:cNvPicPr preferRelativeResize="0"/>
          <p:nvPr/>
        </p:nvPicPr>
        <p:blipFill rotWithShape="1">
          <a:blip r:embed="rId19">
            <a:alphaModFix/>
          </a:blip>
          <a:srcRect b="0" l="0" r="0" t="0"/>
          <a:stretch/>
        </p:blipFill>
        <p:spPr>
          <a:xfrm>
            <a:off x="26395953" y="18678719"/>
            <a:ext cx="3297061" cy="2010403"/>
          </a:xfrm>
          <a:prstGeom prst="rect">
            <a:avLst/>
          </a:prstGeom>
          <a:noFill/>
          <a:ln>
            <a:noFill/>
          </a:ln>
        </p:spPr>
      </p:pic>
      <p:sp>
        <p:nvSpPr>
          <p:cNvPr id="172" name="Google Shape;172;p13"/>
          <p:cNvSpPr txBox="1"/>
          <p:nvPr/>
        </p:nvSpPr>
        <p:spPr>
          <a:xfrm>
            <a:off x="26299147" y="25838691"/>
            <a:ext cx="4144901" cy="163121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000" u="sng">
                <a:solidFill>
                  <a:schemeClr val="dk1"/>
                </a:solidFill>
                <a:latin typeface="Calibri"/>
                <a:ea typeface="Calibri"/>
                <a:cs typeface="Calibri"/>
                <a:sym typeface="Calibri"/>
              </a:rPr>
              <a:t>Step 5</a:t>
            </a:r>
            <a:r>
              <a:rPr lang="en-US" sz="2000">
                <a:solidFill>
                  <a:schemeClr val="dk1"/>
                </a:solidFill>
                <a:latin typeface="Calibri"/>
                <a:ea typeface="Calibri"/>
                <a:cs typeface="Calibri"/>
                <a:sym typeface="Calibri"/>
              </a:rPr>
              <a:t>:  Finally, enter metadata for your dataset and submit.  Processing might take a few minutes, but after the new dataset will appear in your dataset grid.</a:t>
            </a:r>
            <a:endParaRPr sz="2000">
              <a:solidFill>
                <a:schemeClr val="dk1"/>
              </a:solidFill>
              <a:latin typeface="Calibri"/>
              <a:ea typeface="Calibri"/>
              <a:cs typeface="Calibri"/>
              <a:sym typeface="Calibri"/>
            </a:endParaRPr>
          </a:p>
        </p:txBody>
      </p:sp>
      <p:pic>
        <p:nvPicPr>
          <p:cNvPr id="173" name="Google Shape;173;p13"/>
          <p:cNvPicPr preferRelativeResize="0"/>
          <p:nvPr/>
        </p:nvPicPr>
        <p:blipFill rotWithShape="1">
          <a:blip r:embed="rId20">
            <a:alphaModFix/>
          </a:blip>
          <a:srcRect b="0" l="0" r="0" t="0"/>
          <a:stretch/>
        </p:blipFill>
        <p:spPr>
          <a:xfrm>
            <a:off x="29489125" y="27655138"/>
            <a:ext cx="8667750" cy="4552950"/>
          </a:xfrm>
          <a:prstGeom prst="rect">
            <a:avLst/>
          </a:prstGeom>
          <a:noFill/>
          <a:ln>
            <a:noFill/>
          </a:ln>
        </p:spPr>
      </p:pic>
      <p:sp>
        <p:nvSpPr>
          <p:cNvPr id="174" name="Google Shape;174;p13"/>
          <p:cNvSpPr txBox="1"/>
          <p:nvPr/>
        </p:nvSpPr>
        <p:spPr>
          <a:xfrm>
            <a:off x="13576639" y="7982364"/>
            <a:ext cx="465392"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FFFF00"/>
                </a:solidFill>
                <a:latin typeface="Calibri"/>
                <a:ea typeface="Calibri"/>
                <a:cs typeface="Calibri"/>
                <a:sym typeface="Calibri"/>
              </a:rPr>
              <a:t>1</a:t>
            </a:r>
            <a:endParaRPr b="1" sz="2000">
              <a:solidFill>
                <a:srgbClr val="FFFF00"/>
              </a:solidFill>
              <a:latin typeface="Calibri"/>
              <a:ea typeface="Calibri"/>
              <a:cs typeface="Calibri"/>
              <a:sym typeface="Calibri"/>
            </a:endParaRPr>
          </a:p>
        </p:txBody>
      </p:sp>
      <p:sp>
        <p:nvSpPr>
          <p:cNvPr id="175" name="Google Shape;175;p13"/>
          <p:cNvSpPr txBox="1"/>
          <p:nvPr/>
        </p:nvSpPr>
        <p:spPr>
          <a:xfrm>
            <a:off x="13576639" y="10604914"/>
            <a:ext cx="465392"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FFFF00"/>
                </a:solidFill>
                <a:latin typeface="Calibri"/>
                <a:ea typeface="Calibri"/>
                <a:cs typeface="Calibri"/>
                <a:sym typeface="Calibri"/>
              </a:rPr>
              <a:t>2</a:t>
            </a:r>
            <a:endParaRPr b="1" sz="2000">
              <a:solidFill>
                <a:srgbClr val="FFFF00"/>
              </a:solidFill>
              <a:latin typeface="Calibri"/>
              <a:ea typeface="Calibri"/>
              <a:cs typeface="Calibri"/>
              <a:sym typeface="Calibri"/>
            </a:endParaRPr>
          </a:p>
        </p:txBody>
      </p:sp>
      <p:sp>
        <p:nvSpPr>
          <p:cNvPr id="176" name="Google Shape;176;p13"/>
          <p:cNvSpPr txBox="1"/>
          <p:nvPr/>
        </p:nvSpPr>
        <p:spPr>
          <a:xfrm>
            <a:off x="18262869" y="5905301"/>
            <a:ext cx="465392"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FFFF00"/>
                </a:solidFill>
                <a:latin typeface="Calibri"/>
                <a:ea typeface="Calibri"/>
                <a:cs typeface="Calibri"/>
                <a:sym typeface="Calibri"/>
              </a:rPr>
              <a:t>3</a:t>
            </a:r>
            <a:endParaRPr b="1" sz="2000">
              <a:solidFill>
                <a:srgbClr val="FFFF00"/>
              </a:solidFill>
              <a:latin typeface="Calibri"/>
              <a:ea typeface="Calibri"/>
              <a:cs typeface="Calibri"/>
              <a:sym typeface="Calibri"/>
            </a:endParaRPr>
          </a:p>
        </p:txBody>
      </p:sp>
      <p:sp>
        <p:nvSpPr>
          <p:cNvPr id="177" name="Google Shape;177;p13"/>
          <p:cNvSpPr txBox="1"/>
          <p:nvPr/>
        </p:nvSpPr>
        <p:spPr>
          <a:xfrm>
            <a:off x="20079039" y="16453264"/>
            <a:ext cx="465392"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FFFF00"/>
                </a:solidFill>
                <a:latin typeface="Calibri"/>
                <a:ea typeface="Calibri"/>
                <a:cs typeface="Calibri"/>
                <a:sym typeface="Calibri"/>
              </a:rPr>
              <a:t>4</a:t>
            </a:r>
            <a:endParaRPr b="1" sz="2000">
              <a:solidFill>
                <a:srgbClr val="FFFF00"/>
              </a:solidFill>
              <a:latin typeface="Calibri"/>
              <a:ea typeface="Calibri"/>
              <a:cs typeface="Calibri"/>
              <a:sym typeface="Calibri"/>
            </a:endParaRPr>
          </a:p>
        </p:txBody>
      </p:sp>
      <p:sp>
        <p:nvSpPr>
          <p:cNvPr id="178" name="Google Shape;178;p13"/>
          <p:cNvSpPr txBox="1"/>
          <p:nvPr/>
        </p:nvSpPr>
        <p:spPr>
          <a:xfrm>
            <a:off x="20085389" y="17570864"/>
            <a:ext cx="465392"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FFFF00"/>
                </a:solidFill>
                <a:latin typeface="Calibri"/>
                <a:ea typeface="Calibri"/>
                <a:cs typeface="Calibri"/>
                <a:sym typeface="Calibri"/>
              </a:rPr>
              <a:t>5</a:t>
            </a:r>
            <a:endParaRPr b="1" sz="2000">
              <a:solidFill>
                <a:srgbClr val="FFFF00"/>
              </a:solidFill>
              <a:latin typeface="Calibri"/>
              <a:ea typeface="Calibri"/>
              <a:cs typeface="Calibri"/>
              <a:sym typeface="Calibri"/>
            </a:endParaRPr>
          </a:p>
        </p:txBody>
      </p:sp>
      <p:sp>
        <p:nvSpPr>
          <p:cNvPr id="179" name="Google Shape;179;p13"/>
          <p:cNvSpPr txBox="1"/>
          <p:nvPr/>
        </p:nvSpPr>
        <p:spPr>
          <a:xfrm>
            <a:off x="13502595" y="24004642"/>
            <a:ext cx="4470946" cy="255454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For every gene the colorization is a function of  </a:t>
            </a:r>
            <a:r>
              <a:rPr lang="en-US" sz="2000" u="sng">
                <a:solidFill>
                  <a:schemeClr val="dk1"/>
                </a:solidFill>
                <a:latin typeface="Calibri"/>
                <a:ea typeface="Calibri"/>
                <a:cs typeface="Calibri"/>
                <a:sym typeface="Calibri"/>
              </a:rPr>
              <a:t>the gene</a:t>
            </a:r>
            <a:r>
              <a:rPr lang="en-US" sz="2000">
                <a:solidFill>
                  <a:schemeClr val="dk1"/>
                </a:solidFill>
                <a:latin typeface="Calibri"/>
                <a:ea typeface="Calibri"/>
                <a:cs typeface="Calibri"/>
                <a:sym typeface="Calibri"/>
              </a:rPr>
              <a:t> minimal and maximal values within the dataset. </a:t>
            </a:r>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000">
                <a:solidFill>
                  <a:schemeClr val="dk1"/>
                </a:solidFill>
                <a:latin typeface="Calibri"/>
                <a:ea typeface="Calibri"/>
                <a:cs typeface="Calibri"/>
                <a:sym typeface="Calibri"/>
              </a:rPr>
              <a:t>Here were show the values for </a:t>
            </a:r>
            <a:r>
              <a:rPr i="1" lang="en-US" sz="2000">
                <a:solidFill>
                  <a:schemeClr val="dk1"/>
                </a:solidFill>
                <a:latin typeface="Calibri"/>
                <a:ea typeface="Calibri"/>
                <a:cs typeface="Calibri"/>
                <a:sym typeface="Calibri"/>
              </a:rPr>
              <a:t>btg2 </a:t>
            </a:r>
            <a:r>
              <a:rPr lang="en-US" sz="2000">
                <a:solidFill>
                  <a:schemeClr val="dk1"/>
                </a:solidFill>
                <a:latin typeface="Calibri"/>
                <a:ea typeface="Calibri"/>
                <a:cs typeface="Calibri"/>
                <a:sym typeface="Calibri"/>
              </a:rPr>
              <a:t>in a mock mini-dataset</a:t>
            </a:r>
            <a:r>
              <a:rPr i="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The values in mantle cells are lower than in skin and slightly higher than in hair cells. </a:t>
            </a:r>
            <a:endParaRPr i="1" sz="2000">
              <a:solidFill>
                <a:schemeClr val="dk1"/>
              </a:solidFill>
              <a:latin typeface="Calibri"/>
              <a:ea typeface="Calibri"/>
              <a:cs typeface="Calibri"/>
              <a:sym typeface="Calibri"/>
            </a:endParaRPr>
          </a:p>
        </p:txBody>
      </p:sp>
      <p:sp>
        <p:nvSpPr>
          <p:cNvPr id="180" name="Google Shape;180;p13"/>
          <p:cNvSpPr txBox="1"/>
          <p:nvPr/>
        </p:nvSpPr>
        <p:spPr>
          <a:xfrm>
            <a:off x="13558100" y="27376450"/>
            <a:ext cx="3717199" cy="163121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Colorization is dependent on the values of </a:t>
            </a:r>
            <a:r>
              <a:rPr lang="en-US" sz="2000" u="sng">
                <a:solidFill>
                  <a:schemeClr val="dk1"/>
                </a:solidFill>
                <a:latin typeface="Calibri"/>
                <a:ea typeface="Calibri"/>
                <a:cs typeface="Calibri"/>
                <a:sym typeface="Calibri"/>
              </a:rPr>
              <a:t>all genes</a:t>
            </a:r>
            <a:r>
              <a:rPr lang="en-US" sz="2000">
                <a:solidFill>
                  <a:schemeClr val="dk1"/>
                </a:solidFill>
                <a:latin typeface="Calibri"/>
                <a:ea typeface="Calibri"/>
                <a:cs typeface="Calibri"/>
                <a:sym typeface="Calibri"/>
              </a:rPr>
              <a:t> in the dataset, for this </a:t>
            </a:r>
            <a:r>
              <a:rPr lang="en-US" sz="2000" u="sng">
                <a:solidFill>
                  <a:schemeClr val="dk1"/>
                </a:solidFill>
                <a:latin typeface="Calibri"/>
                <a:ea typeface="Calibri"/>
                <a:cs typeface="Calibri"/>
                <a:sym typeface="Calibri"/>
              </a:rPr>
              <a:t>cell type</a:t>
            </a:r>
            <a:r>
              <a:rPr lang="en-US" sz="2000">
                <a:solidFill>
                  <a:schemeClr val="dk1"/>
                </a:solidFill>
                <a:latin typeface="Calibri"/>
                <a:ea typeface="Calibri"/>
                <a:cs typeface="Calibri"/>
                <a:sym typeface="Calibri"/>
              </a:rPr>
              <a:t>. In this example, </a:t>
            </a:r>
            <a:r>
              <a:rPr i="1" lang="en-US" sz="2000">
                <a:solidFill>
                  <a:schemeClr val="dk1"/>
                </a:solidFill>
                <a:latin typeface="Calibri"/>
                <a:ea typeface="Calibri"/>
                <a:cs typeface="Calibri"/>
                <a:sym typeface="Calibri"/>
              </a:rPr>
              <a:t>btg2 </a:t>
            </a:r>
            <a:r>
              <a:rPr lang="en-US" sz="2000">
                <a:solidFill>
                  <a:schemeClr val="dk1"/>
                </a:solidFill>
                <a:latin typeface="Calibri"/>
                <a:ea typeface="Calibri"/>
                <a:cs typeface="Calibri"/>
                <a:sym typeface="Calibri"/>
              </a:rPr>
              <a:t>is the highest expressed gene in mantle cells. </a:t>
            </a:r>
            <a:endParaRPr i="1" sz="2000">
              <a:solidFill>
                <a:schemeClr val="dk1"/>
              </a:solidFill>
              <a:latin typeface="Calibri"/>
              <a:ea typeface="Calibri"/>
              <a:cs typeface="Calibri"/>
              <a:sym typeface="Calibri"/>
            </a:endParaRPr>
          </a:p>
        </p:txBody>
      </p:sp>
      <p:sp>
        <p:nvSpPr>
          <p:cNvPr id="181" name="Google Shape;181;p13"/>
          <p:cNvSpPr txBox="1"/>
          <p:nvPr/>
        </p:nvSpPr>
        <p:spPr>
          <a:xfrm>
            <a:off x="13558100" y="30957850"/>
            <a:ext cx="4301876" cy="163121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Colorization is dependent on the values of </a:t>
            </a:r>
            <a:r>
              <a:rPr lang="en-US" sz="2000" u="sng">
                <a:solidFill>
                  <a:schemeClr val="dk1"/>
                </a:solidFill>
                <a:latin typeface="Calibri"/>
                <a:ea typeface="Calibri"/>
                <a:cs typeface="Calibri"/>
                <a:sym typeface="Calibri"/>
              </a:rPr>
              <a:t>all genes</a:t>
            </a:r>
            <a:r>
              <a:rPr lang="en-US" sz="2000">
                <a:solidFill>
                  <a:schemeClr val="dk1"/>
                </a:solidFill>
                <a:latin typeface="Calibri"/>
                <a:ea typeface="Calibri"/>
                <a:cs typeface="Calibri"/>
                <a:sym typeface="Calibri"/>
              </a:rPr>
              <a:t> in the </a:t>
            </a:r>
            <a:r>
              <a:rPr lang="en-US" sz="2000" u="sng">
                <a:solidFill>
                  <a:schemeClr val="dk1"/>
                </a:solidFill>
                <a:latin typeface="Calibri"/>
                <a:ea typeface="Calibri"/>
                <a:cs typeface="Calibri"/>
                <a:sym typeface="Calibri"/>
              </a:rPr>
              <a:t>entire dataset</a:t>
            </a:r>
            <a:r>
              <a:rPr lang="en-US" sz="2000">
                <a:solidFill>
                  <a:schemeClr val="dk1"/>
                </a:solidFill>
                <a:latin typeface="Calibri"/>
                <a:ea typeface="Calibri"/>
                <a:cs typeface="Calibri"/>
                <a:sym typeface="Calibri"/>
              </a:rPr>
              <a:t>. In this example, the expression of </a:t>
            </a:r>
            <a:r>
              <a:rPr i="1" lang="en-US" sz="2000">
                <a:solidFill>
                  <a:schemeClr val="dk1"/>
                </a:solidFill>
                <a:latin typeface="Calibri"/>
                <a:ea typeface="Calibri"/>
                <a:cs typeface="Calibri"/>
                <a:sym typeface="Calibri"/>
              </a:rPr>
              <a:t>btg2 </a:t>
            </a:r>
            <a:r>
              <a:rPr lang="en-US" sz="2000">
                <a:solidFill>
                  <a:schemeClr val="dk1"/>
                </a:solidFill>
                <a:latin typeface="Calibri"/>
                <a:ea typeface="Calibri"/>
                <a:cs typeface="Calibri"/>
                <a:sym typeface="Calibri"/>
              </a:rPr>
              <a:t>in mantle cells, is slightly lower than the average expression of all genes. </a:t>
            </a:r>
            <a:endParaRPr i="1" sz="2000">
              <a:solidFill>
                <a:schemeClr val="dk1"/>
              </a:solidFill>
              <a:latin typeface="Calibri"/>
              <a:ea typeface="Calibri"/>
              <a:cs typeface="Calibri"/>
              <a:sym typeface="Calibri"/>
            </a:endParaRPr>
          </a:p>
        </p:txBody>
      </p:sp>
      <p:sp>
        <p:nvSpPr>
          <p:cNvPr id="182" name="Google Shape;182;p13"/>
          <p:cNvSpPr/>
          <p:nvPr/>
        </p:nvSpPr>
        <p:spPr>
          <a:xfrm>
            <a:off x="27119178" y="18678719"/>
            <a:ext cx="1564105" cy="403365"/>
          </a:xfrm>
          <a:prstGeom prst="ellipse">
            <a:avLst/>
          </a:prstGeom>
          <a:noFill/>
          <a:ln cap="flat" cmpd="sng" w="57150">
            <a:solidFill>
              <a:srgbClr val="2E75B5"/>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13"/>
          <p:cNvSpPr/>
          <p:nvPr/>
        </p:nvSpPr>
        <p:spPr>
          <a:xfrm flipH="1" rot="-7939749">
            <a:off x="27828234" y="21232443"/>
            <a:ext cx="6496238" cy="478484"/>
          </a:xfrm>
          <a:prstGeom prst="rightArrow">
            <a:avLst>
              <a:gd fmla="val 50000" name="adj1"/>
              <a:gd fmla="val 50000" name="adj2"/>
            </a:avLst>
          </a:prstGeom>
          <a:solidFill>
            <a:srgbClr val="990099"/>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13"/>
          <p:cNvSpPr/>
          <p:nvPr/>
        </p:nvSpPr>
        <p:spPr>
          <a:xfrm>
            <a:off x="33974925" y="19362845"/>
            <a:ext cx="1564105" cy="403365"/>
          </a:xfrm>
          <a:prstGeom prst="ellipse">
            <a:avLst/>
          </a:prstGeom>
          <a:noFill/>
          <a:ln cap="flat" cmpd="sng" w="57150">
            <a:solidFill>
              <a:srgbClr val="2E75B5"/>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13"/>
          <p:cNvSpPr/>
          <p:nvPr/>
        </p:nvSpPr>
        <p:spPr>
          <a:xfrm flipH="1" rot="-10080000">
            <a:off x="34200143" y="19708951"/>
            <a:ext cx="457200" cy="4206240"/>
          </a:xfrm>
          <a:prstGeom prst="downArrow">
            <a:avLst>
              <a:gd fmla="val 50000" name="adj1"/>
              <a:gd fmla="val 50000" name="adj2"/>
            </a:avLst>
          </a:prstGeom>
          <a:solidFill>
            <a:srgbClr val="990099"/>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13"/>
          <p:cNvSpPr/>
          <p:nvPr/>
        </p:nvSpPr>
        <p:spPr>
          <a:xfrm>
            <a:off x="32875109" y="23815952"/>
            <a:ext cx="2632565" cy="1277378"/>
          </a:xfrm>
          <a:prstGeom prst="ellipse">
            <a:avLst/>
          </a:prstGeom>
          <a:noFill/>
          <a:ln cap="flat" cmpd="sng" w="57150">
            <a:solidFill>
              <a:srgbClr val="2E75B5"/>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13"/>
          <p:cNvSpPr/>
          <p:nvPr/>
        </p:nvSpPr>
        <p:spPr>
          <a:xfrm rot="5400000">
            <a:off x="33700307" y="21963168"/>
            <a:ext cx="4846320" cy="365760"/>
          </a:xfrm>
          <a:prstGeom prst="leftRightArrow">
            <a:avLst>
              <a:gd fmla="val 50000" name="adj1"/>
              <a:gd fmla="val 50000" name="adj2"/>
            </a:avLst>
          </a:prstGeom>
          <a:solidFill>
            <a:srgbClr val="68E43C"/>
          </a:solidFill>
          <a:ln cap="flat" cmpd="sng" w="12700">
            <a:solidFill>
              <a:srgbClr val="517E33"/>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13"/>
          <p:cNvSpPr/>
          <p:nvPr/>
        </p:nvSpPr>
        <p:spPr>
          <a:xfrm>
            <a:off x="39086838" y="14556125"/>
            <a:ext cx="11887200" cy="70788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4000">
                <a:solidFill>
                  <a:schemeClr val="dk1"/>
                </a:solidFill>
                <a:latin typeface="Calibri"/>
                <a:ea typeface="Calibri"/>
                <a:cs typeface="Calibri"/>
                <a:sym typeface="Calibri"/>
              </a:rPr>
              <a:t>Advanced Options – Time Series</a:t>
            </a:r>
            <a:endParaRPr b="1" sz="4000">
              <a:solidFill>
                <a:schemeClr val="dk1"/>
              </a:solidFill>
              <a:latin typeface="Calibri"/>
              <a:ea typeface="Calibri"/>
              <a:cs typeface="Calibri"/>
              <a:sym typeface="Calibri"/>
            </a:endParaRPr>
          </a:p>
        </p:txBody>
      </p:sp>
      <p:pic>
        <p:nvPicPr>
          <p:cNvPr id="189" name="Google Shape;189;p13"/>
          <p:cNvPicPr preferRelativeResize="0"/>
          <p:nvPr/>
        </p:nvPicPr>
        <p:blipFill rotWithShape="1">
          <a:blip r:embed="rId21">
            <a:alphaModFix/>
          </a:blip>
          <a:srcRect b="0" l="0" r="0" t="0"/>
          <a:stretch/>
        </p:blipFill>
        <p:spPr>
          <a:xfrm>
            <a:off x="35089601" y="2836396"/>
            <a:ext cx="15169800" cy="11553600"/>
          </a:xfrm>
          <a:prstGeom prst="rect">
            <a:avLst/>
          </a:prstGeom>
          <a:noFill/>
          <a:ln>
            <a:noFill/>
          </a:ln>
        </p:spPr>
      </p:pic>
      <p:sp>
        <p:nvSpPr>
          <p:cNvPr id="190" name="Google Shape;190;p13"/>
          <p:cNvSpPr txBox="1"/>
          <p:nvPr/>
        </p:nvSpPr>
        <p:spPr>
          <a:xfrm>
            <a:off x="38923775" y="13159513"/>
            <a:ext cx="11724137"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visualization of individual cells via single-cell expression data is especially compelling.  Here, the expression of Sox2 increases in a gradient from the base to apex of outer hair cells.</a:t>
            </a:r>
            <a:endParaRPr/>
          </a:p>
        </p:txBody>
      </p:sp>
      <p:pic>
        <p:nvPicPr>
          <p:cNvPr id="191" name="Google Shape;191;p13"/>
          <p:cNvPicPr preferRelativeResize="0"/>
          <p:nvPr/>
        </p:nvPicPr>
        <p:blipFill rotWithShape="1">
          <a:blip r:embed="rId22">
            <a:alphaModFix/>
          </a:blip>
          <a:srcRect b="0" l="0" r="0" t="0"/>
          <a:stretch/>
        </p:blipFill>
        <p:spPr>
          <a:xfrm>
            <a:off x="42026194" y="21096856"/>
            <a:ext cx="8810625" cy="4486275"/>
          </a:xfrm>
          <a:prstGeom prst="rect">
            <a:avLst/>
          </a:prstGeom>
          <a:noFill/>
          <a:ln>
            <a:noFill/>
          </a:ln>
        </p:spPr>
      </p:pic>
      <p:pic>
        <p:nvPicPr>
          <p:cNvPr id="192" name="Google Shape;192;p13"/>
          <p:cNvPicPr preferRelativeResize="0"/>
          <p:nvPr/>
        </p:nvPicPr>
        <p:blipFill rotWithShape="1">
          <a:blip r:embed="rId23">
            <a:alphaModFix/>
          </a:blip>
          <a:srcRect b="0" l="0" r="0" t="0"/>
          <a:stretch/>
        </p:blipFill>
        <p:spPr>
          <a:xfrm>
            <a:off x="21637738" y="23610330"/>
            <a:ext cx="3695100" cy="3189000"/>
          </a:xfrm>
          <a:prstGeom prst="rect">
            <a:avLst/>
          </a:prstGeom>
          <a:noFill/>
          <a:ln>
            <a:noFill/>
          </a:ln>
        </p:spPr>
      </p:pic>
      <p:grpSp>
        <p:nvGrpSpPr>
          <p:cNvPr id="193" name="Google Shape;193;p13"/>
          <p:cNvGrpSpPr/>
          <p:nvPr/>
        </p:nvGrpSpPr>
        <p:grpSpPr>
          <a:xfrm>
            <a:off x="17851259" y="24477219"/>
            <a:ext cx="4002714" cy="1198972"/>
            <a:chOff x="13833630" y="33940338"/>
            <a:chExt cx="4002714" cy="1198972"/>
          </a:xfrm>
        </p:grpSpPr>
        <p:pic>
          <p:nvPicPr>
            <p:cNvPr id="194" name="Google Shape;194;p13"/>
            <p:cNvPicPr preferRelativeResize="0"/>
            <p:nvPr/>
          </p:nvPicPr>
          <p:blipFill rotWithShape="1">
            <a:blip r:embed="rId15">
              <a:alphaModFix/>
            </a:blip>
            <a:srcRect b="0" l="0" r="0" t="0"/>
            <a:stretch/>
          </p:blipFill>
          <p:spPr>
            <a:xfrm>
              <a:off x="14301617" y="34702809"/>
              <a:ext cx="3083100" cy="436500"/>
            </a:xfrm>
            <a:prstGeom prst="rect">
              <a:avLst/>
            </a:prstGeom>
            <a:noFill/>
            <a:ln>
              <a:noFill/>
            </a:ln>
          </p:spPr>
        </p:pic>
        <p:sp>
          <p:nvSpPr>
            <p:cNvPr id="195" name="Google Shape;195;p13"/>
            <p:cNvSpPr/>
            <p:nvPr/>
          </p:nvSpPr>
          <p:spPr>
            <a:xfrm>
              <a:off x="14274861" y="34310356"/>
              <a:ext cx="208634" cy="403632"/>
            </a:xfrm>
            <a:prstGeom prst="flowChartExtract">
              <a:avLst/>
            </a:prstGeom>
            <a:solidFill>
              <a:schemeClr val="accent3"/>
            </a:solidFill>
            <a:ln cap="flat" cmpd="sng" w="12700">
              <a:solidFill>
                <a:srgbClr val="787878"/>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13"/>
            <p:cNvSpPr txBox="1"/>
            <p:nvPr/>
          </p:nvSpPr>
          <p:spPr>
            <a:xfrm>
              <a:off x="13833630" y="33956775"/>
              <a:ext cx="1393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min:1020</a:t>
              </a:r>
              <a:endParaRPr sz="1800">
                <a:solidFill>
                  <a:schemeClr val="dk1"/>
                </a:solidFill>
                <a:latin typeface="Calibri"/>
                <a:ea typeface="Calibri"/>
                <a:cs typeface="Calibri"/>
                <a:sym typeface="Calibri"/>
              </a:endParaRPr>
            </a:p>
          </p:txBody>
        </p:sp>
        <p:sp>
          <p:nvSpPr>
            <p:cNvPr id="197" name="Google Shape;197;p13"/>
            <p:cNvSpPr/>
            <p:nvPr/>
          </p:nvSpPr>
          <p:spPr>
            <a:xfrm>
              <a:off x="17237975" y="34303788"/>
              <a:ext cx="208634" cy="403632"/>
            </a:xfrm>
            <a:prstGeom prst="flowChartExtract">
              <a:avLst/>
            </a:prstGeom>
            <a:solidFill>
              <a:schemeClr val="accent3"/>
            </a:solidFill>
            <a:ln cap="flat" cmpd="sng" w="12700">
              <a:solidFill>
                <a:srgbClr val="787878"/>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13"/>
            <p:cNvSpPr txBox="1"/>
            <p:nvPr/>
          </p:nvSpPr>
          <p:spPr>
            <a:xfrm>
              <a:off x="16542744" y="33940338"/>
              <a:ext cx="1293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max:2556</a:t>
              </a:r>
              <a:endParaRPr sz="1800">
                <a:solidFill>
                  <a:schemeClr val="dk1"/>
                </a:solidFill>
                <a:latin typeface="Calibri"/>
                <a:ea typeface="Calibri"/>
                <a:cs typeface="Calibri"/>
                <a:sym typeface="Calibri"/>
              </a:endParaRPr>
            </a:p>
          </p:txBody>
        </p:sp>
        <p:sp>
          <p:nvSpPr>
            <p:cNvPr id="199" name="Google Shape;199;p13"/>
            <p:cNvSpPr/>
            <p:nvPr/>
          </p:nvSpPr>
          <p:spPr>
            <a:xfrm rot="10800000">
              <a:off x="14722814" y="34556449"/>
              <a:ext cx="111561" cy="151692"/>
            </a:xfrm>
            <a:prstGeom prst="flowChartExtract">
              <a:avLst/>
            </a:prstGeom>
            <a:solidFill>
              <a:schemeClr val="accent3"/>
            </a:solidFill>
            <a:ln cap="flat" cmpd="sng" w="12700">
              <a:solidFill>
                <a:srgbClr val="787878"/>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13"/>
            <p:cNvSpPr txBox="1"/>
            <p:nvPr/>
          </p:nvSpPr>
          <p:spPr>
            <a:xfrm>
              <a:off x="14418933" y="34297847"/>
              <a:ext cx="16956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btg2 mantle</a:t>
              </a:r>
              <a:endParaRPr b="1" sz="1400">
                <a:solidFill>
                  <a:schemeClr val="dk1"/>
                </a:solidFill>
                <a:latin typeface="Calibri"/>
                <a:ea typeface="Calibri"/>
                <a:cs typeface="Calibri"/>
                <a:sym typeface="Calibri"/>
              </a:endParaRPr>
            </a:p>
          </p:txBody>
        </p:sp>
      </p:grpSp>
      <p:pic>
        <p:nvPicPr>
          <p:cNvPr id="201" name="Google Shape;201;p13"/>
          <p:cNvPicPr preferRelativeResize="0"/>
          <p:nvPr/>
        </p:nvPicPr>
        <p:blipFill rotWithShape="1">
          <a:blip r:embed="rId13">
            <a:alphaModFix/>
          </a:blip>
          <a:srcRect b="0" l="0" r="0" t="0"/>
          <a:stretch/>
        </p:blipFill>
        <p:spPr>
          <a:xfrm>
            <a:off x="17592102" y="26997263"/>
            <a:ext cx="3419700" cy="2916900"/>
          </a:xfrm>
          <a:prstGeom prst="rect">
            <a:avLst/>
          </a:prstGeom>
          <a:noFill/>
          <a:ln>
            <a:noFill/>
          </a:ln>
        </p:spPr>
      </p:pic>
      <p:grpSp>
        <p:nvGrpSpPr>
          <p:cNvPr id="202" name="Google Shape;202;p13"/>
          <p:cNvGrpSpPr/>
          <p:nvPr/>
        </p:nvGrpSpPr>
        <p:grpSpPr>
          <a:xfrm>
            <a:off x="21447861" y="27660621"/>
            <a:ext cx="3171748" cy="835519"/>
            <a:chOff x="18349080" y="36514003"/>
            <a:chExt cx="3171748" cy="835519"/>
          </a:xfrm>
        </p:grpSpPr>
        <p:pic>
          <p:nvPicPr>
            <p:cNvPr id="203" name="Google Shape;203;p13"/>
            <p:cNvPicPr preferRelativeResize="0"/>
            <p:nvPr/>
          </p:nvPicPr>
          <p:blipFill rotWithShape="1">
            <a:blip r:embed="rId15">
              <a:alphaModFix/>
            </a:blip>
            <a:srcRect b="0" l="0" r="0" t="0"/>
            <a:stretch/>
          </p:blipFill>
          <p:spPr>
            <a:xfrm>
              <a:off x="18375836" y="36913022"/>
              <a:ext cx="3083100" cy="436500"/>
            </a:xfrm>
            <a:prstGeom prst="rect">
              <a:avLst/>
            </a:prstGeom>
            <a:noFill/>
            <a:ln>
              <a:noFill/>
            </a:ln>
          </p:spPr>
        </p:pic>
        <p:sp>
          <p:nvSpPr>
            <p:cNvPr id="204" name="Google Shape;204;p13"/>
            <p:cNvSpPr/>
            <p:nvPr/>
          </p:nvSpPr>
          <p:spPr>
            <a:xfrm>
              <a:off x="18349080" y="36520572"/>
              <a:ext cx="208634" cy="403632"/>
            </a:xfrm>
            <a:prstGeom prst="flowChartExtract">
              <a:avLst/>
            </a:prstGeom>
            <a:solidFill>
              <a:schemeClr val="accent3"/>
            </a:solidFill>
            <a:ln cap="flat" cmpd="sng" w="12700">
              <a:solidFill>
                <a:srgbClr val="787878"/>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13"/>
            <p:cNvSpPr/>
            <p:nvPr/>
          </p:nvSpPr>
          <p:spPr>
            <a:xfrm>
              <a:off x="21312194" y="36514003"/>
              <a:ext cx="208634" cy="403632"/>
            </a:xfrm>
            <a:prstGeom prst="flowChartExtract">
              <a:avLst/>
            </a:prstGeom>
            <a:solidFill>
              <a:schemeClr val="accent3"/>
            </a:solidFill>
            <a:ln cap="flat" cmpd="sng" w="12700">
              <a:solidFill>
                <a:srgbClr val="787878"/>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 name="Google Shape;206;p13"/>
            <p:cNvSpPr/>
            <p:nvPr/>
          </p:nvSpPr>
          <p:spPr>
            <a:xfrm rot="7423930">
              <a:off x="21138753" y="36754830"/>
              <a:ext cx="122278" cy="188423"/>
            </a:xfrm>
            <a:prstGeom prst="flowChartExtract">
              <a:avLst/>
            </a:prstGeom>
            <a:solidFill>
              <a:schemeClr val="accent3"/>
            </a:solidFill>
            <a:ln cap="flat" cmpd="sng" w="12700">
              <a:solidFill>
                <a:srgbClr val="787878"/>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