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Broke Sim: Master Your Financial Destiny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Simulation Game of Wealth and Wisdom</a:t>
            </a:r>
            <a:endParaRPr lang="en-IN" dirty="0"/>
          </a:p>
          <a:p>
            <a:r>
              <a:rPr lang="en-IN"/>
              <a:t>~Group 59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Broke Sim?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Guide Peter Griffin through a financial journey from broke to billionaire.</a:t>
            </a:r>
          </a:p>
          <a:p>
            <a:r>
              <a:t>Face real-world challenges, make smart decisions, and build wealth in this dynamic simulation game.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Story-driven quests with financial decisions</a:t>
            </a:r>
          </a:p>
          <a:p>
            <a:r>
              <a:t>- Randomized problem cards to test skills</a:t>
            </a:r>
          </a:p>
          <a:p>
            <a:r>
              <a:t>- Earn coins/gems for smart choices</a:t>
            </a:r>
          </a:p>
          <a:p>
            <a:r>
              <a:t>- Rewind time with gems to fix mistakes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Budget through crises (medical bills, recessions)</a:t>
            </a:r>
          </a:p>
          <a:p>
            <a:r>
              <a:t>- Trade stocks in a dynamic market</a:t>
            </a:r>
          </a:p>
          <a:p>
            <a:r>
              <a:t>- Manage taxes and avoid scams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 While You 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Interactive tutorials on finance</a:t>
            </a:r>
          </a:p>
          <a:p>
            <a:r>
              <a:t>- Quizzes and simulations with rewards</a:t>
            </a:r>
          </a:p>
          <a:p>
            <a:r>
              <a:t>- Personalized feedback from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 Your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Buy/trade assets (real estate, businesses)</a:t>
            </a:r>
          </a:p>
          <a:p>
            <a:r>
              <a:t>- Invest in stocks with real-time data</a:t>
            </a:r>
          </a:p>
          <a:p>
            <a:r>
              <a:t>- Start businesses for passive income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Play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Compete on leaderboards for net worth</a:t>
            </a:r>
          </a:p>
          <a:p>
            <a:r>
              <a:t>- Face off in investment challenges</a:t>
            </a:r>
          </a:p>
          <a:p>
            <a:r>
              <a:t>- Chat with an AI for financial tips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Join the 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Coming Q4 2023! Follow us for updates and sign up for the beta at [website URL].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Thanks for exploring Broke Sim. Questions? Contact us at </a:t>
            </a:r>
            <a:r>
              <a:rPr lang="en-IN" dirty="0"/>
              <a:t>krthi@gmail.com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219</Words>
  <Application>Microsoft Office PowerPoint</Application>
  <PresentationFormat>On-screen Show (4:3)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Broke Sim: Master Your Financial Destiny</vt:lpstr>
      <vt:lpstr>What is Broke Sim?</vt:lpstr>
      <vt:lpstr>How It Works</vt:lpstr>
      <vt:lpstr>Real-Life Scenarios</vt:lpstr>
      <vt:lpstr>Learn While You Play</vt:lpstr>
      <vt:lpstr>Build Your Empire</vt:lpstr>
      <vt:lpstr>Play Together</vt:lpstr>
      <vt:lpstr>Join the Journey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sbv venkat</cp:lastModifiedBy>
  <cp:revision>3</cp:revision>
  <dcterms:created xsi:type="dcterms:W3CDTF">2013-01-27T09:14:16Z</dcterms:created>
  <dcterms:modified xsi:type="dcterms:W3CDTF">2025-03-27T06:53:01Z</dcterms:modified>
  <cp:category/>
</cp:coreProperties>
</file>