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3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4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5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4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3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0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C620-14F7-4465-9723-3303809963C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BE65-C9F2-4F04-BDE6-D56E400F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0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262"/>
          <p:cNvSpPr txBox="1"/>
          <p:nvPr/>
        </p:nvSpPr>
        <p:spPr>
          <a:xfrm>
            <a:off x="11045310" y="449310"/>
            <a:ext cx="182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단위 </a:t>
            </a:r>
            <a:r>
              <a:rPr lang="en-US" altLang="ko-KR" sz="1200" b="1" dirty="0" smtClean="0"/>
              <a:t>: mm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71915" y="1456702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3438" y="2607065"/>
            <a:ext cx="5760000" cy="30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41547" y="2993509"/>
            <a:ext cx="662400" cy="2350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78337" y="2993509"/>
            <a:ext cx="662400" cy="2350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16522" y="2993509"/>
            <a:ext cx="662400" cy="2350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8101" y="2787059"/>
            <a:ext cx="2340000" cy="27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1964" y="2833345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29878" y="2865430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8184" y="5389916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727" y="5393059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25437" y="4032820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65.3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27831" y="2787069"/>
            <a:ext cx="720000" cy="14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08654" y="3208964"/>
            <a:ext cx="576000" cy="57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929490" y="2846533"/>
            <a:ext cx="126000" cy="12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25188" y="4046683"/>
            <a:ext cx="126000" cy="12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404435" y="3813318"/>
            <a:ext cx="126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354243" y="5022366"/>
            <a:ext cx="1116000" cy="28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Antenna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>
            <a:off x="2666263" y="3813318"/>
            <a:ext cx="126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1410" y="4119679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04169" y="3073797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28078" y="4030845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14429" y="5254541"/>
            <a:ext cx="110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32</a:t>
            </a:r>
          </a:p>
          <a:p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34951" y="3436551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55.2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119812" y="5394978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59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3438" y="2103062"/>
            <a:ext cx="5760000" cy="7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2333895" y="1651368"/>
            <a:ext cx="126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37770" y="1239740"/>
            <a:ext cx="126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71744" y="1534093"/>
            <a:ext cx="2340000" cy="5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33781" y="1581935"/>
            <a:ext cx="126000" cy="513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30440" y="1580291"/>
            <a:ext cx="126000" cy="51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71744" y="1179947"/>
            <a:ext cx="2340000" cy="7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00469" y="1200053"/>
            <a:ext cx="2340000" cy="7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652708" y="1275257"/>
            <a:ext cx="126000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4144" y="1686494"/>
            <a:ext cx="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574405" y="1870773"/>
            <a:ext cx="720000" cy="4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872186" y="1926137"/>
            <a:ext cx="12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6" y="1706445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3730" y="1287579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99141" y="1879738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156045" y="1587096"/>
            <a:ext cx="126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5400000">
            <a:off x="2638558" y="1678670"/>
            <a:ext cx="126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48137" y="879097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08592" y="842262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3761309" y="1441743"/>
            <a:ext cx="662400" cy="66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327618" y="1248599"/>
            <a:ext cx="128822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1183439" y="1269488"/>
            <a:ext cx="0" cy="24622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646049" y="1579813"/>
            <a:ext cx="0" cy="48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5913057" y="1189514"/>
            <a:ext cx="0" cy="900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3577889" y="1273174"/>
            <a:ext cx="126000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5496744" y="1259353"/>
            <a:ext cx="0" cy="828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207697" y="1526094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3500469" y="1048302"/>
            <a:ext cx="2340000" cy="44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 flipV="1">
            <a:off x="173744" y="1083994"/>
            <a:ext cx="2340000" cy="44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3091455" y="1925989"/>
            <a:ext cx="0" cy="180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103438" y="1544184"/>
            <a:ext cx="0" cy="540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85060" y="1858825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13.5</a:t>
            </a:r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2602362" y="1166483"/>
            <a:ext cx="0" cy="360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573235" y="1216828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111137" y="2414316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65</a:t>
            </a:r>
          </a:p>
        </p:txBody>
      </p:sp>
      <p:cxnSp>
        <p:nvCxnSpPr>
          <p:cNvPr id="181" name="직선 화살표 연결선 180"/>
          <p:cNvCxnSpPr/>
          <p:nvPr/>
        </p:nvCxnSpPr>
        <p:spPr>
          <a:xfrm flipV="1">
            <a:off x="223557" y="2692070"/>
            <a:ext cx="2340000" cy="44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536323" y="2797534"/>
            <a:ext cx="0" cy="277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endCxn id="15" idx="2"/>
          </p:cNvCxnSpPr>
          <p:nvPr/>
        </p:nvCxnSpPr>
        <p:spPr>
          <a:xfrm flipV="1">
            <a:off x="301855" y="5457739"/>
            <a:ext cx="2088000" cy="11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 flipV="1">
            <a:off x="2328436" y="5268686"/>
            <a:ext cx="1152000" cy="11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>
            <a:off x="3429510" y="3431687"/>
            <a:ext cx="0" cy="1440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 flipV="1">
            <a:off x="2604814" y="3321603"/>
            <a:ext cx="720000" cy="44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832049" y="2897312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18.4</a:t>
            </a:r>
          </a:p>
        </p:txBody>
      </p:sp>
      <p:cxnSp>
        <p:nvCxnSpPr>
          <p:cNvPr id="191" name="직선 화살표 연결선 190"/>
          <p:cNvCxnSpPr/>
          <p:nvPr/>
        </p:nvCxnSpPr>
        <p:spPr>
          <a:xfrm flipV="1">
            <a:off x="3632694" y="3145118"/>
            <a:ext cx="662400" cy="44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 flipV="1">
            <a:off x="3616924" y="3661130"/>
            <a:ext cx="1987200" cy="44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3850214" y="2988464"/>
            <a:ext cx="0" cy="2350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467906" y="5403552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59</a:t>
            </a:r>
          </a:p>
        </p:txBody>
      </p:sp>
      <p:cxnSp>
        <p:nvCxnSpPr>
          <p:cNvPr id="196" name="직선 화살표 연결선 195"/>
          <p:cNvCxnSpPr/>
          <p:nvPr/>
        </p:nvCxnSpPr>
        <p:spPr>
          <a:xfrm>
            <a:off x="308579" y="2896095"/>
            <a:ext cx="0" cy="255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3500268" y="2831983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5569681" y="2831415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3506488" y="5388554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5591153" y="5391697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5" name="직선 화살표 연결선 194"/>
          <p:cNvCxnSpPr/>
          <p:nvPr/>
        </p:nvCxnSpPr>
        <p:spPr>
          <a:xfrm flipV="1">
            <a:off x="3548635" y="5466313"/>
            <a:ext cx="2088000" cy="11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29772" y="4155930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77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6331641" y="2607065"/>
            <a:ext cx="5760000" cy="30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9849047" y="3210786"/>
            <a:ext cx="504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6436304" y="2787059"/>
            <a:ext cx="2340000" cy="27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6470167" y="2833345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8539580" y="2832777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6476387" y="5389916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8538930" y="5393059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9885999" y="3896636"/>
            <a:ext cx="110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50</a:t>
            </a:r>
          </a:p>
          <a:p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8821326" y="3442242"/>
            <a:ext cx="720000" cy="14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8879847" y="3849065"/>
            <a:ext cx="576000" cy="57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9122985" y="3486634"/>
            <a:ext cx="126000" cy="12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9118683" y="4686784"/>
            <a:ext cx="126000" cy="12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8541427" y="3080802"/>
            <a:ext cx="126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8582446" y="5022366"/>
            <a:ext cx="1116000" cy="28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Antenna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 rot="5400000">
            <a:off x="8905475" y="3433662"/>
            <a:ext cx="126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10767476" y="3436551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55.2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9878647" y="3177964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240" name="직선 화살표 연결선 239"/>
          <p:cNvCxnSpPr/>
          <p:nvPr/>
        </p:nvCxnSpPr>
        <p:spPr>
          <a:xfrm flipV="1">
            <a:off x="9865219" y="3416718"/>
            <a:ext cx="504000" cy="44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>
            <a:off x="9937886" y="3196691"/>
            <a:ext cx="0" cy="1800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0638959" y="5403552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59</a:t>
            </a:r>
          </a:p>
        </p:txBody>
      </p:sp>
      <p:sp>
        <p:nvSpPr>
          <p:cNvPr id="245" name="타원 244"/>
          <p:cNvSpPr/>
          <p:nvPr/>
        </p:nvSpPr>
        <p:spPr>
          <a:xfrm>
            <a:off x="9752435" y="2831983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11821848" y="2831415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9785925" y="5388554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11821198" y="5391697"/>
            <a:ext cx="131409" cy="129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화살표 연결선 248"/>
          <p:cNvCxnSpPr/>
          <p:nvPr/>
        </p:nvCxnSpPr>
        <p:spPr>
          <a:xfrm flipV="1">
            <a:off x="9834761" y="5450129"/>
            <a:ext cx="2088000" cy="11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10354528" y="3209283"/>
            <a:ext cx="504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10861530" y="3209284"/>
            <a:ext cx="504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11367011" y="3207781"/>
            <a:ext cx="504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>
            <a:off x="10763852" y="3618696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56</a:t>
            </a:r>
          </a:p>
        </p:txBody>
      </p:sp>
      <p:cxnSp>
        <p:nvCxnSpPr>
          <p:cNvPr id="255" name="직선 화살표 연결선 254"/>
          <p:cNvCxnSpPr/>
          <p:nvPr/>
        </p:nvCxnSpPr>
        <p:spPr>
          <a:xfrm flipV="1">
            <a:off x="9845825" y="3843275"/>
            <a:ext cx="2016000" cy="44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934395" y="5829848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160</a:t>
            </a:r>
          </a:p>
        </p:txBody>
      </p:sp>
      <p:cxnSp>
        <p:nvCxnSpPr>
          <p:cNvPr id="257" name="직선 화살표 연결선 256"/>
          <p:cNvCxnSpPr/>
          <p:nvPr/>
        </p:nvCxnSpPr>
        <p:spPr>
          <a:xfrm flipV="1">
            <a:off x="104691" y="5827604"/>
            <a:ext cx="5760000" cy="448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/>
          <p:nvPr/>
        </p:nvCxnSpPr>
        <p:spPr>
          <a:xfrm>
            <a:off x="5955994" y="2586720"/>
            <a:ext cx="0" cy="3060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5925205" y="3850470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85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382636" y="3991887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71</a:t>
            </a:r>
          </a:p>
        </p:txBody>
      </p:sp>
      <p:cxnSp>
        <p:nvCxnSpPr>
          <p:cNvPr id="262" name="직선 화살표 연결선 261"/>
          <p:cNvCxnSpPr/>
          <p:nvPr/>
        </p:nvCxnSpPr>
        <p:spPr>
          <a:xfrm>
            <a:off x="5648075" y="2922369"/>
            <a:ext cx="0" cy="255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2289086" y="6212950"/>
            <a:ext cx="28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- 18650 </a:t>
            </a:r>
            <a:r>
              <a:rPr lang="ko-KR" altLang="en-US" b="1" dirty="0" smtClean="0"/>
              <a:t>충전지</a:t>
            </a:r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8611698" y="6129424"/>
            <a:ext cx="28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- 14500 </a:t>
            </a:r>
            <a:r>
              <a:rPr lang="ko-KR" altLang="en-US" b="1" dirty="0" smtClean="0"/>
              <a:t>충전지</a:t>
            </a:r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266" name="직선 화살표 연결선 265"/>
          <p:cNvCxnSpPr/>
          <p:nvPr/>
        </p:nvCxnSpPr>
        <p:spPr>
          <a:xfrm>
            <a:off x="4244313" y="1457449"/>
            <a:ext cx="0" cy="662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3877209" y="1668435"/>
            <a:ext cx="1107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18.4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5496744" y="218478"/>
            <a:ext cx="26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WSM </a:t>
            </a:r>
            <a:r>
              <a:rPr lang="ko-KR" altLang="en-US" b="1" dirty="0" smtClean="0"/>
              <a:t>배치도</a:t>
            </a:r>
            <a:endParaRPr lang="ko-KR" altLang="en-US" b="1" dirty="0"/>
          </a:p>
        </p:txBody>
      </p:sp>
      <p:sp>
        <p:nvSpPr>
          <p:cNvPr id="121" name="직사각형 120"/>
          <p:cNvSpPr/>
          <p:nvPr/>
        </p:nvSpPr>
        <p:spPr>
          <a:xfrm>
            <a:off x="2405000" y="4708744"/>
            <a:ext cx="126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0435" y="4707704"/>
            <a:ext cx="635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J12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239465" y="3826516"/>
            <a:ext cx="635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J10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404435" y="4402151"/>
            <a:ext cx="126000" cy="25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2247168" y="4395940"/>
            <a:ext cx="635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J11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666" y="3826516"/>
            <a:ext cx="99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WSM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00" y="137311"/>
            <a:ext cx="6457950" cy="5334000"/>
          </a:xfrm>
          <a:prstGeom prst="rect">
            <a:avLst/>
          </a:prstGeom>
        </p:spPr>
      </p:pic>
      <p:sp>
        <p:nvSpPr>
          <p:cNvPr id="7" name="왼쪽 중괄호 6"/>
          <p:cNvSpPr/>
          <p:nvPr/>
        </p:nvSpPr>
        <p:spPr>
          <a:xfrm>
            <a:off x="3730027" y="1367074"/>
            <a:ext cx="1158844" cy="153908"/>
          </a:xfrm>
          <a:prstGeom prst="leftBrace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6039" y="1259362"/>
            <a:ext cx="101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1.5mm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" name="왼쪽 중괄호 8"/>
          <p:cNvSpPr/>
          <p:nvPr/>
        </p:nvSpPr>
        <p:spPr>
          <a:xfrm rot="16200000">
            <a:off x="4697239" y="2289018"/>
            <a:ext cx="1158844" cy="153908"/>
          </a:xfrm>
          <a:prstGeom prst="leftBrace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3330" y="2985555"/>
            <a:ext cx="101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1.5mm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43606" y="1683015"/>
            <a:ext cx="356101" cy="9983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09449" y="1683015"/>
            <a:ext cx="101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3</a:t>
            </a:r>
            <a:r>
              <a:rPr lang="en-US" altLang="ko-KR" dirty="0" smtClean="0">
                <a:solidFill>
                  <a:srgbClr val="FFFF00"/>
                </a:solidFill>
              </a:rPr>
              <a:t>mm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5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51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22</cp:revision>
  <cp:lastPrinted>2016-08-29T03:50:36Z</cp:lastPrinted>
  <dcterms:created xsi:type="dcterms:W3CDTF">2016-08-29T00:57:58Z</dcterms:created>
  <dcterms:modified xsi:type="dcterms:W3CDTF">2016-09-07T07:40:18Z</dcterms:modified>
</cp:coreProperties>
</file>