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F354894-FF8C-45C0-8DA0-B221B855A4C5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8"/>
            <a:ext cx="5438775" cy="390842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E81FA0DF-56EC-4118-B788-628224852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5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0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0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1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5151-8477-4324-A0B9-1CC227CCD15B}" type="datetimeFigureOut">
              <a:rPr lang="ko-KR" altLang="en-US" smtClean="0"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883D-9A2C-4B52-AAE9-BFB3999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916" y="543210"/>
            <a:ext cx="2340000" cy="27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96612" y="976914"/>
            <a:ext cx="1980000" cy="23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32292" y="351480"/>
            <a:ext cx="596383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S1 : ROM Enable </a:t>
            </a:r>
            <a:r>
              <a:rPr lang="ko-KR" altLang="en-US" sz="1000" b="1" dirty="0" smtClean="0"/>
              <a:t>스위치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J7 : JTAGs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J6 : UART / D5,D6 : UART </a:t>
            </a:r>
            <a:r>
              <a:rPr lang="ko-KR" altLang="en-US" sz="1000" b="1" dirty="0" smtClean="0"/>
              <a:t>보호다이오드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TH7 : D3V3P, </a:t>
            </a:r>
            <a:r>
              <a:rPr lang="ko-KR" altLang="en-US" sz="1000" b="1" dirty="0" smtClean="0"/>
              <a:t>전원 측정 홀 </a:t>
            </a:r>
            <a:r>
              <a:rPr lang="en-US" altLang="ko-KR" sz="1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TH6 : GND, </a:t>
            </a:r>
            <a:r>
              <a:rPr lang="ko-KR" altLang="en-US" sz="1000" b="1" dirty="0" smtClean="0"/>
              <a:t>그라운드 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TH5 : D4V2P, </a:t>
            </a:r>
            <a:r>
              <a:rPr lang="ko-KR" altLang="en-US" sz="1000" b="1" dirty="0" smtClean="0"/>
              <a:t>전원 측정 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D9 :  </a:t>
            </a:r>
            <a:r>
              <a:rPr lang="ko-KR" altLang="en-US" sz="1000" b="1" dirty="0" smtClean="0"/>
              <a:t>배터리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err="1" smtClean="0"/>
              <a:t>솔라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LED,</a:t>
            </a:r>
            <a:r>
              <a:rPr lang="ko-KR" altLang="en-US" sz="1000" b="1" dirty="0" smtClean="0"/>
              <a:t> 동작 전원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SW1(TP1, TP2) : CC2630 Reset </a:t>
            </a:r>
            <a:r>
              <a:rPr lang="ko-KR" altLang="en-US" sz="1000" b="1" dirty="0" smtClean="0"/>
              <a:t>스위치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J9 : SmartRF06 </a:t>
            </a:r>
            <a:r>
              <a:rPr lang="en-US" altLang="ko-KR" sz="1000" b="1" dirty="0" err="1" smtClean="0"/>
              <a:t>evkit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Debugging </a:t>
            </a:r>
            <a:r>
              <a:rPr lang="ko-KR" altLang="en-US" sz="1000" b="1" dirty="0" smtClean="0"/>
              <a:t>핀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J8 : Reserved Pin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J2-J5: MCU Debugging LED </a:t>
            </a:r>
            <a:r>
              <a:rPr lang="ko-KR" altLang="en-US" sz="1000" b="1" dirty="0" smtClean="0"/>
              <a:t>홀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J11(TH9, TH10) : </a:t>
            </a:r>
            <a:r>
              <a:rPr lang="ko-KR" altLang="en-US" sz="1000" b="1" dirty="0" err="1" smtClean="0"/>
              <a:t>솔라</a:t>
            </a:r>
            <a:r>
              <a:rPr lang="ko-KR" altLang="en-US" sz="1000" b="1" dirty="0" smtClean="0"/>
              <a:t> 전원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J12(TH11, TH12) : Battery </a:t>
            </a:r>
            <a:r>
              <a:rPr lang="ko-KR" altLang="en-US" sz="1000" b="1" dirty="0" smtClean="0"/>
              <a:t>전원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J10(TH3, TH4) </a:t>
            </a:r>
            <a:r>
              <a:rPr lang="en-US" altLang="ko-KR" sz="1000" b="1" dirty="0"/>
              <a:t>: </a:t>
            </a:r>
            <a:r>
              <a:rPr lang="ko-KR" altLang="en-US" sz="1000" b="1" dirty="0" smtClean="0"/>
              <a:t>초음파 센서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연결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U6 : D3V3P </a:t>
            </a:r>
            <a:r>
              <a:rPr lang="ko-KR" altLang="en-US" sz="1000" b="1" dirty="0" smtClean="0"/>
              <a:t>출력 </a:t>
            </a:r>
            <a:r>
              <a:rPr lang="en-US" altLang="ko-KR" sz="1000" b="1" dirty="0" smtClean="0"/>
              <a:t>Regulator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U7 : PCM </a:t>
            </a:r>
            <a:r>
              <a:rPr lang="ko-KR" altLang="en-US" sz="1000" b="1" dirty="0" smtClean="0"/>
              <a:t>배터리 </a:t>
            </a:r>
            <a:r>
              <a:rPr lang="ko-KR" altLang="en-US" sz="1000" b="1" dirty="0" err="1" smtClean="0"/>
              <a:t>보호칩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U3 : SPDT </a:t>
            </a:r>
            <a:r>
              <a:rPr lang="ko-KR" altLang="en-US" sz="1000" b="1" dirty="0" smtClean="0"/>
              <a:t>초음파 </a:t>
            </a:r>
            <a:r>
              <a:rPr lang="en-US" altLang="ko-KR" sz="1000" b="1" dirty="0" err="1" smtClean="0"/>
              <a:t>Tx</a:t>
            </a:r>
            <a:r>
              <a:rPr lang="en-US" altLang="ko-KR" sz="1000" b="1" dirty="0" smtClean="0"/>
              <a:t>/Rx </a:t>
            </a:r>
            <a:r>
              <a:rPr lang="ko-KR" altLang="en-US" sz="1000" b="1" dirty="0" smtClean="0"/>
              <a:t>선택 스위치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U4 : Op Amp </a:t>
            </a:r>
            <a:r>
              <a:rPr lang="ko-KR" altLang="en-US" sz="1000" b="1" dirty="0" smtClean="0"/>
              <a:t>초음파 </a:t>
            </a:r>
            <a:r>
              <a:rPr lang="en-US" altLang="ko-KR" sz="1000" b="1" dirty="0" smtClean="0"/>
              <a:t>Rx </a:t>
            </a:r>
            <a:r>
              <a:rPr lang="ko-KR" altLang="en-US" sz="1000" b="1" dirty="0" smtClean="0"/>
              <a:t>증폭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U5 : EEPROM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U2 : Magnetic Sensor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U1 : CC2630 7x7 MCU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J1 : SMA Right Angle Con, </a:t>
            </a:r>
            <a:r>
              <a:rPr lang="ko-KR" altLang="en-US" sz="1000" b="1" dirty="0" smtClean="0"/>
              <a:t>안테나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0015" y="118534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WSM P1 </a:t>
            </a:r>
            <a:r>
              <a:rPr lang="ko-KR" altLang="en-US" b="1" dirty="0" smtClean="0"/>
              <a:t>배치도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662937" y="1482934"/>
            <a:ext cx="144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79267" y="58574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96566" y="5915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73040" y="316976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3613" y="31771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61926" y="2379872"/>
            <a:ext cx="252000" cy="25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525796" y="1984864"/>
            <a:ext cx="252000" cy="1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30744" y="2718635"/>
            <a:ext cx="216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3" name="TextBox 2"/>
          <p:cNvSpPr txBox="1"/>
          <p:nvPr/>
        </p:nvSpPr>
        <p:spPr>
          <a:xfrm>
            <a:off x="2710935" y="267735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0985" y="238491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U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32543" y="986298"/>
            <a:ext cx="2808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42253" y="92468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8251" y="983149"/>
            <a:ext cx="360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79639" y="92468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2111232" y="1352484"/>
            <a:ext cx="252000" cy="14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1910597" y="1351678"/>
            <a:ext cx="252000" cy="14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65976" y="131814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D</a:t>
            </a:r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83917" y="1319652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D</a:t>
            </a:r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09007" y="2137987"/>
            <a:ext cx="360000" cy="10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69797" y="2424271"/>
            <a:ext cx="4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PCB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</a:rPr>
              <a:t>Ant.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>
            <a:off x="1675535" y="986957"/>
            <a:ext cx="302400" cy="133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70527" y="927272"/>
            <a:ext cx="349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S</a:t>
            </a:r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2122" y="1578831"/>
            <a:ext cx="180000" cy="70917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63060" y="1721847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3044" y="1956813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U</a:t>
            </a:r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1442" y="1740294"/>
            <a:ext cx="104400" cy="57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18098" y="1683055"/>
            <a:ext cx="3496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solidFill>
                  <a:schemeClr val="bg1"/>
                </a:solidFill>
              </a:rPr>
              <a:t>U</a:t>
            </a:r>
            <a:r>
              <a:rPr lang="en-US" altLang="ko-KR" sz="500" b="1" dirty="0">
                <a:solidFill>
                  <a:schemeClr val="bg1"/>
                </a:solidFill>
              </a:rPr>
              <a:t>3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2380" y="1882313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46021" y="1888076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1475886" y="1238369"/>
            <a:ext cx="216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85282" y="1307852"/>
            <a:ext cx="455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SW1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49628" y="2109683"/>
            <a:ext cx="72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6879" y="2047938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87556" y="1636741"/>
            <a:ext cx="180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17498" y="1617945"/>
            <a:ext cx="34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U5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1808" y="1443876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25893" y="1544430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47880" y="1524456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24034" y="1215213"/>
            <a:ext cx="198000" cy="21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46021" y="1195239"/>
            <a:ext cx="40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J11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68354" y="1286940"/>
            <a:ext cx="108000" cy="10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575354" y="1251186"/>
            <a:ext cx="342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/>
                </a:solidFill>
              </a:rPr>
              <a:t>U6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594499" y="2992091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594339" y="3118935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594499" y="274514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597293" y="2878332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519769" y="2697032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92935" y="1158407"/>
            <a:ext cx="36000" cy="894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812355" y="102555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35785" y="102555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059215" y="102614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265629" y="204790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74306" y="984840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TH5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28159" y="98557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TH7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51799" y="983707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TH6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 rot="10800000">
            <a:off x="1528489" y="2342330"/>
            <a:ext cx="129600" cy="2563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456864" y="2369818"/>
            <a:ext cx="30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J8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34444" y="1194642"/>
            <a:ext cx="83444" cy="825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605747" y="1199413"/>
            <a:ext cx="83444" cy="825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21638" y="1159788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TP1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28720" y="1156159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TP2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87" y="2764326"/>
            <a:ext cx="602076" cy="498013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2590960" y="112580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>
                <a:solidFill>
                  <a:schemeClr val="bg1"/>
                </a:solidFill>
              </a:rPr>
              <a:t>D</a:t>
            </a:r>
            <a:r>
              <a:rPr lang="en-US" altLang="ko-KR" sz="400" b="1" dirty="0" smtClean="0">
                <a:solidFill>
                  <a:schemeClr val="bg1"/>
                </a:solidFill>
              </a:rPr>
              <a:t>9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265584" y="1865500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265488" y="1704294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265113" y="1519408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3265468" y="137832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265423" y="1195923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156614" y="133768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TH10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47486" y="148658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1428" y="1653104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TH12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41428" y="1161806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TH9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59906" y="1828755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TH3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66062" y="2003492"/>
            <a:ext cx="3421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TH4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3703" y="2823618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J3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27637" y="2936411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J4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19769" y="3068392"/>
            <a:ext cx="2799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b="1" dirty="0" smtClean="0">
                <a:solidFill>
                  <a:schemeClr val="bg1"/>
                </a:solidFill>
              </a:rPr>
              <a:t>J5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43191" y="2839117"/>
            <a:ext cx="1701" cy="48368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997" y="3258585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1.4cm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078890" y="547871"/>
            <a:ext cx="1601" cy="432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470294" y="612968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1.2cm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78467" y="2399183"/>
            <a:ext cx="718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1cm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1035539" y="2404355"/>
            <a:ext cx="360000" cy="248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 중괄호 52"/>
          <p:cNvSpPr/>
          <p:nvPr/>
        </p:nvSpPr>
        <p:spPr>
          <a:xfrm rot="5400000">
            <a:off x="2319112" y="2486062"/>
            <a:ext cx="136028" cy="19801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369807" y="3431802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오른쪽 중괄호 117"/>
          <p:cNvSpPr/>
          <p:nvPr/>
        </p:nvSpPr>
        <p:spPr>
          <a:xfrm rot="10800000">
            <a:off x="846507" y="969318"/>
            <a:ext cx="179619" cy="2340104"/>
          </a:xfrm>
          <a:prstGeom prst="rightBrace">
            <a:avLst>
              <a:gd name="adj1" fmla="val 8333"/>
              <a:gd name="adj2" fmla="val 5142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71993" y="2058572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>
            <a:stCxn id="42" idx="1"/>
            <a:endCxn id="5" idx="1"/>
          </p:cNvCxnSpPr>
          <p:nvPr/>
        </p:nvCxnSpPr>
        <p:spPr>
          <a:xfrm flipV="1">
            <a:off x="1396612" y="2145683"/>
            <a:ext cx="953016" cy="1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endCxn id="42" idx="3"/>
          </p:cNvCxnSpPr>
          <p:nvPr/>
        </p:nvCxnSpPr>
        <p:spPr>
          <a:xfrm flipV="1">
            <a:off x="2420398" y="2146914"/>
            <a:ext cx="956214" cy="316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2" idx="2"/>
            <a:endCxn id="5" idx="2"/>
          </p:cNvCxnSpPr>
          <p:nvPr/>
        </p:nvCxnSpPr>
        <p:spPr>
          <a:xfrm flipH="1" flipV="1">
            <a:off x="2385628" y="2181683"/>
            <a:ext cx="984" cy="1135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 flipV="1">
            <a:off x="2385339" y="969318"/>
            <a:ext cx="984" cy="11352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91101" y="266352"/>
            <a:ext cx="5610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WSM P1 </a:t>
            </a:r>
            <a:r>
              <a:rPr lang="ko-KR" altLang="en-US" sz="1000" b="1" dirty="0"/>
              <a:t>배치도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ym typeface="Wingdings" panose="05000000000000000000" pitchFamily="2" charset="2"/>
              </a:rPr>
              <a:t>전체 부품은 </a:t>
            </a:r>
            <a:r>
              <a:rPr lang="en-US" altLang="ko-KR" sz="1000" dirty="0" smtClean="0">
                <a:sym typeface="Wingdings" panose="05000000000000000000" pitchFamily="2" charset="2"/>
              </a:rPr>
              <a:t>TOP </a:t>
            </a:r>
            <a:r>
              <a:rPr lang="ko-KR" altLang="en-US" sz="1000" dirty="0" smtClean="0">
                <a:sym typeface="Wingdings" panose="05000000000000000000" pitchFamily="2" charset="2"/>
              </a:rPr>
              <a:t>배치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ym typeface="Wingdings" panose="05000000000000000000" pitchFamily="2" charset="2"/>
              </a:rPr>
              <a:t>MCU </a:t>
            </a:r>
            <a:r>
              <a:rPr lang="ko-KR" altLang="en-US" sz="1000" dirty="0" smtClean="0">
                <a:sym typeface="Wingdings" panose="05000000000000000000" pitchFamily="2" charset="2"/>
              </a:rPr>
              <a:t>파트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1. U1, CC2630 Package 5x5  7x7 </a:t>
            </a:r>
            <a:r>
              <a:rPr lang="ko-KR" altLang="en-US" sz="1000" dirty="0" smtClean="0">
                <a:sym typeface="Wingdings" panose="05000000000000000000" pitchFamily="2" charset="2"/>
              </a:rPr>
              <a:t>변경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2. S1, </a:t>
            </a:r>
            <a:r>
              <a:rPr lang="ko-KR" altLang="en-US" sz="1000" dirty="0" smtClean="0">
                <a:sym typeface="Wingdings" panose="05000000000000000000" pitchFamily="2" charset="2"/>
              </a:rPr>
              <a:t>스위치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KSD-02H  </a:t>
            </a:r>
            <a:r>
              <a:rPr lang="en-US" altLang="ko-KR" sz="1000" dirty="0" smtClean="0">
                <a:sym typeface="Wingdings" panose="05000000000000000000" pitchFamily="2" charset="2"/>
              </a:rPr>
              <a:t>KHS22 </a:t>
            </a:r>
            <a:r>
              <a:rPr lang="ko-KR" altLang="en-US" sz="1000" dirty="0" smtClean="0">
                <a:sym typeface="Wingdings" panose="05000000000000000000" pitchFamily="2" charset="2"/>
              </a:rPr>
              <a:t>변경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3. J7, JTAG Header </a:t>
            </a:r>
            <a:r>
              <a:rPr lang="ko-KR" altLang="en-US" sz="1000" dirty="0" smtClean="0"/>
              <a:t>핀 수 변경</a:t>
            </a:r>
            <a:r>
              <a:rPr lang="en-US" altLang="ko-KR" sz="1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J8, Reserved </a:t>
            </a:r>
            <a:r>
              <a:rPr lang="ko-KR" altLang="en-US" sz="1000" dirty="0" smtClean="0"/>
              <a:t>핀 수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J9, SmartRF06 </a:t>
            </a:r>
            <a:r>
              <a:rPr lang="en-US" altLang="ko-KR" sz="1000" dirty="0" err="1" smtClean="0"/>
              <a:t>Evkit</a:t>
            </a:r>
            <a:r>
              <a:rPr lang="en-US" altLang="ko-KR" sz="1000" dirty="0" smtClean="0"/>
              <a:t> Debugging Header </a:t>
            </a:r>
            <a:r>
              <a:rPr lang="ko-KR" altLang="en-US" sz="1000" dirty="0" smtClean="0"/>
              <a:t>추가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Magnetic Sensor </a:t>
            </a:r>
            <a:r>
              <a:rPr lang="ko-KR" altLang="en-US" sz="1000" dirty="0" smtClean="0"/>
              <a:t>파트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1. TP</a:t>
            </a:r>
            <a:r>
              <a:rPr lang="ko-KR" altLang="en-US" sz="1000" dirty="0" smtClean="0"/>
              <a:t>추가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Ultra Sound Sensor </a:t>
            </a:r>
            <a:r>
              <a:rPr lang="ko-KR" altLang="en-US" sz="1000" dirty="0" smtClean="0"/>
              <a:t>파트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ko-KR" altLang="en-US" sz="1000" dirty="0" smtClean="0"/>
              <a:t>전원 공급 기존 </a:t>
            </a:r>
            <a:r>
              <a:rPr lang="en-US" altLang="ko-KR" sz="1000" dirty="0" smtClean="0"/>
              <a:t>D3V3P </a:t>
            </a:r>
            <a:r>
              <a:rPr lang="ko-KR" altLang="en-US" sz="1000" dirty="0" smtClean="0"/>
              <a:t>공급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D3V3P_US, Regulator </a:t>
            </a:r>
            <a:r>
              <a:rPr lang="ko-KR" altLang="en-US" sz="1000" dirty="0" smtClean="0"/>
              <a:t>출력 전압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              D4V2P_US, </a:t>
            </a:r>
            <a:r>
              <a:rPr lang="ko-KR" altLang="en-US" sz="1000" dirty="0" smtClean="0"/>
              <a:t>배터리 </a:t>
            </a:r>
            <a:r>
              <a:rPr lang="en-US" altLang="ko-KR" sz="1000" dirty="0" smtClean="0"/>
              <a:t>or </a:t>
            </a:r>
            <a:r>
              <a:rPr lang="ko-KR" altLang="en-US" sz="1000" dirty="0" err="1" smtClean="0"/>
              <a:t>솔라</a:t>
            </a:r>
            <a:r>
              <a:rPr lang="ko-KR" altLang="en-US" sz="1000" dirty="0" smtClean="0"/>
              <a:t> 출력 전압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 공급 가능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2. </a:t>
            </a:r>
            <a:r>
              <a:rPr lang="en-US" altLang="ko-KR" sz="1000" dirty="0"/>
              <a:t>OP Amp </a:t>
            </a:r>
            <a:r>
              <a:rPr lang="en-US" altLang="ko-KR" sz="1000" dirty="0" smtClean="0"/>
              <a:t>TI</a:t>
            </a:r>
            <a:r>
              <a:rPr lang="ko-KR" altLang="en-US" sz="1000" dirty="0" smtClean="0"/>
              <a:t>社 </a:t>
            </a:r>
            <a:r>
              <a:rPr lang="en-US" altLang="ko-KR" sz="1000" dirty="0" smtClean="0"/>
              <a:t>TL072ID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en-US" altLang="ko-KR" sz="1000" dirty="0" smtClean="0">
                <a:sym typeface="Wingdings" panose="05000000000000000000" pitchFamily="2" charset="2"/>
              </a:rPr>
              <a:t>TLV342IDR </a:t>
            </a:r>
            <a:r>
              <a:rPr lang="ko-KR" altLang="en-US" sz="1000" dirty="0" smtClean="0">
                <a:sym typeface="Wingdings" panose="05000000000000000000" pitchFamily="2" charset="2"/>
              </a:rPr>
              <a:t>변경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3. Detection Circuit IN4148W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BAT54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Shottky</a:t>
            </a:r>
            <a:r>
              <a:rPr lang="en-US" altLang="ko-KR" sz="1000" dirty="0" smtClean="0">
                <a:sym typeface="Wingdings" panose="05000000000000000000" pitchFamily="2" charset="2"/>
              </a:rPr>
              <a:t> Diode </a:t>
            </a:r>
            <a:r>
              <a:rPr lang="ko-KR" altLang="en-US" sz="1000" dirty="0" smtClean="0">
                <a:sym typeface="Wingdings" panose="05000000000000000000" pitchFamily="2" charset="2"/>
              </a:rPr>
              <a:t>변경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4. TP</a:t>
            </a:r>
            <a:r>
              <a:rPr lang="ko-KR" altLang="en-US" sz="1000" dirty="0" smtClean="0"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ym typeface="Wingdings" panose="05000000000000000000" pitchFamily="2" charset="2"/>
              </a:rPr>
              <a:t>Power </a:t>
            </a:r>
            <a:r>
              <a:rPr lang="ko-KR" altLang="en-US" sz="1000" dirty="0" smtClean="0">
                <a:sym typeface="Wingdings" panose="05000000000000000000" pitchFamily="2" charset="2"/>
              </a:rPr>
              <a:t>파트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1. PCM </a:t>
            </a:r>
            <a:r>
              <a:rPr lang="ko-KR" altLang="en-US" sz="1000" dirty="0" smtClean="0">
                <a:sym typeface="Wingdings" panose="05000000000000000000" pitchFamily="2" charset="2"/>
              </a:rPr>
              <a:t>칩 </a:t>
            </a:r>
            <a:r>
              <a:rPr lang="en-US" altLang="ko-KR" sz="1000" dirty="0" smtClean="0">
                <a:sym typeface="Wingdings" panose="05000000000000000000" pitchFamily="2" charset="2"/>
              </a:rPr>
              <a:t>S-8200A  S-8240A </a:t>
            </a:r>
            <a:r>
              <a:rPr lang="ko-KR" altLang="en-US" sz="1000" dirty="0" smtClean="0">
                <a:sym typeface="Wingdings" panose="05000000000000000000" pitchFamily="2" charset="2"/>
              </a:rPr>
              <a:t>로 변경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2.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솔라</a:t>
            </a:r>
            <a:r>
              <a:rPr lang="ko-KR" altLang="en-US" sz="1000" dirty="0" smtClean="0">
                <a:sym typeface="Wingdings" panose="05000000000000000000" pitchFamily="2" charset="2"/>
              </a:rPr>
              <a:t> 입력 전원 </a:t>
            </a:r>
            <a:r>
              <a:rPr lang="en-US" altLang="ko-KR" sz="1000" dirty="0" smtClean="0">
                <a:sym typeface="Wingdings" panose="05000000000000000000" pitchFamily="2" charset="2"/>
              </a:rPr>
              <a:t>5V 4.5V</a:t>
            </a:r>
            <a:r>
              <a:rPr lang="ko-KR" altLang="en-US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ym typeface="Wingdings" panose="05000000000000000000" pitchFamily="2" charset="2"/>
              </a:rPr>
              <a:t>변경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3. 4.2V </a:t>
            </a:r>
            <a:r>
              <a:rPr lang="ko-KR" altLang="en-US" sz="1000" dirty="0" smtClean="0">
                <a:sym typeface="Wingdings" panose="05000000000000000000" pitchFamily="2" charset="2"/>
              </a:rPr>
              <a:t>출력 </a:t>
            </a:r>
            <a:r>
              <a:rPr lang="en-US" altLang="ko-KR" sz="1000" dirty="0" smtClean="0">
                <a:sym typeface="Wingdings" panose="05000000000000000000" pitchFamily="2" charset="2"/>
              </a:rPr>
              <a:t>Regulator </a:t>
            </a:r>
            <a:r>
              <a:rPr lang="ko-KR" altLang="en-US" sz="1000" dirty="0" smtClean="0">
                <a:sym typeface="Wingdings" panose="05000000000000000000" pitchFamily="2" charset="2"/>
              </a:rPr>
              <a:t>삭제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ym typeface="Wingdings" panose="05000000000000000000" pitchFamily="2" charset="2"/>
              </a:rPr>
              <a:t> 4. </a:t>
            </a:r>
            <a:r>
              <a:rPr lang="ko-KR" altLang="en-US" sz="1000" dirty="0" smtClean="0">
                <a:sym typeface="Wingdings" panose="05000000000000000000" pitchFamily="2" charset="2"/>
              </a:rPr>
              <a:t>전원 입력 </a:t>
            </a:r>
            <a:r>
              <a:rPr lang="en-US" altLang="ko-KR" sz="1000" dirty="0" smtClean="0">
                <a:sym typeface="Wingdings" panose="05000000000000000000" pitchFamily="2" charset="2"/>
              </a:rPr>
              <a:t>LED </a:t>
            </a:r>
            <a:r>
              <a:rPr lang="ko-KR" altLang="en-US" sz="1000" dirty="0" smtClean="0">
                <a:sym typeface="Wingdings" panose="05000000000000000000" pitchFamily="2" charset="2"/>
              </a:rPr>
              <a:t>삽입 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36" name="오른쪽 중괄호 135"/>
          <p:cNvSpPr/>
          <p:nvPr/>
        </p:nvSpPr>
        <p:spPr>
          <a:xfrm rot="5400000">
            <a:off x="2150609" y="2620896"/>
            <a:ext cx="138725" cy="23118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중괄호 136"/>
          <p:cNvSpPr/>
          <p:nvPr/>
        </p:nvSpPr>
        <p:spPr>
          <a:xfrm rot="10800000">
            <a:off x="326311" y="559124"/>
            <a:ext cx="432468" cy="275029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6186" y="1674783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77cm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88548" y="3748914"/>
            <a:ext cx="718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65cm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336</Words>
  <Application>Microsoft Office PowerPoint</Application>
  <PresentationFormat>와이드스크린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55</cp:revision>
  <cp:lastPrinted>2016-10-25T08:45:01Z</cp:lastPrinted>
  <dcterms:created xsi:type="dcterms:W3CDTF">2016-10-20T03:19:58Z</dcterms:created>
  <dcterms:modified xsi:type="dcterms:W3CDTF">2016-10-25T08:48:09Z</dcterms:modified>
</cp:coreProperties>
</file>