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4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6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5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5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7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7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1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5AEB-A5C8-400D-92FC-F3D350CDA34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BD44-66AB-4335-99D4-D2F125203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7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034" y="1296302"/>
            <a:ext cx="10515600" cy="132556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주</a:t>
            </a:r>
            <a:r>
              <a:rPr lang="en-US" altLang="ko-KR" sz="2800" dirty="0" smtClean="0"/>
              <a:t>)</a:t>
            </a:r>
            <a:r>
              <a:rPr lang="ko-KR" altLang="en-US" sz="2800" dirty="0" err="1" smtClean="0"/>
              <a:t>이그쉐어</a:t>
            </a:r>
            <a:r>
              <a:rPr lang="ko-KR" altLang="en-US" sz="2800" dirty="0" smtClean="0"/>
              <a:t> 신뢰성 검사 자료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소비전력 </a:t>
            </a:r>
            <a:r>
              <a:rPr lang="en-US" altLang="ko-KR" sz="2800" dirty="0" smtClean="0"/>
              <a:t>&amp; </a:t>
            </a:r>
            <a:r>
              <a:rPr lang="ko-KR" altLang="en-US" sz="2800" dirty="0" err="1" smtClean="0"/>
              <a:t>환경능력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692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6" y="119270"/>
            <a:ext cx="3134647" cy="3785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6283" y="0"/>
            <a:ext cx="6180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초기화 방법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현재 그림 상태가 기본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ko-KR" altLang="en-US" sz="1200" dirty="0" smtClean="0">
                <a:solidFill>
                  <a:srgbClr val="FF0000"/>
                </a:solidFill>
              </a:rPr>
              <a:t>주의 </a:t>
            </a:r>
            <a:r>
              <a:rPr lang="en-US" altLang="ko-KR" sz="1200" dirty="0" smtClean="0">
                <a:solidFill>
                  <a:srgbClr val="FF0000"/>
                </a:solidFill>
              </a:rPr>
              <a:t>: Calibration </a:t>
            </a:r>
            <a:r>
              <a:rPr lang="ko-KR" altLang="en-US" sz="1200" dirty="0" smtClean="0">
                <a:solidFill>
                  <a:srgbClr val="FF0000"/>
                </a:solidFill>
              </a:rPr>
              <a:t>완료된 상태에서 보드를 움직이지 않는다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스위치의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번을 올렸다가 내린다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전원 공급 </a:t>
            </a:r>
            <a:r>
              <a:rPr lang="en-US" altLang="ko-KR" sz="1200" dirty="0" smtClean="0"/>
              <a:t>(LED1 </a:t>
            </a:r>
            <a:r>
              <a:rPr lang="ko-KR" altLang="en-US" sz="1200" dirty="0" smtClean="0"/>
              <a:t>한번 깜빡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스위치의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번을 올렸다가 내린다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센서 </a:t>
            </a:r>
            <a:r>
              <a:rPr lang="en-US" altLang="ko-KR" sz="1200" dirty="0" smtClean="0"/>
              <a:t>Calibration (LED1</a:t>
            </a:r>
            <a:r>
              <a:rPr lang="ko-KR" altLang="en-US" sz="1200" dirty="0" smtClean="0"/>
              <a:t>한번 깜빡</a:t>
            </a:r>
            <a:r>
              <a:rPr lang="en-US" altLang="ko-KR" sz="1200" dirty="0" smtClean="0"/>
              <a:t>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10</a:t>
            </a:r>
            <a:r>
              <a:rPr lang="ko-KR" altLang="en-US" sz="1200" dirty="0" smtClean="0"/>
              <a:t>초가 흐른다</a:t>
            </a:r>
            <a:r>
              <a:rPr lang="en-US" altLang="ko-KR" sz="12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LED1</a:t>
            </a:r>
            <a:r>
              <a:rPr lang="ko-KR" altLang="en-US" sz="1200" dirty="0" smtClean="0"/>
              <a:t>번이 주기적으로 깜빡인다</a:t>
            </a:r>
            <a:r>
              <a:rPr lang="en-US" altLang="ko-KR" sz="1200" dirty="0" smtClean="0"/>
              <a:t>. (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Default </a:t>
            </a:r>
            <a:r>
              <a:rPr lang="ko-KR" altLang="en-US" sz="1200" dirty="0" smtClean="0"/>
              <a:t>상태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  <p:sp>
        <p:nvSpPr>
          <p:cNvPr id="6" name="오른쪽 화살표 5"/>
          <p:cNvSpPr/>
          <p:nvPr/>
        </p:nvSpPr>
        <p:spPr>
          <a:xfrm rot="10534789">
            <a:off x="1409055" y="2754183"/>
            <a:ext cx="293115" cy="210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66629" y="2677804"/>
            <a:ext cx="5551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LED1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 rot="10534789">
            <a:off x="1409054" y="2986557"/>
            <a:ext cx="293115" cy="210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6628" y="2910178"/>
            <a:ext cx="5551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LED2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897104" y="1773806"/>
            <a:ext cx="294198" cy="254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33322" y="1357814"/>
            <a:ext cx="12389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지진감지센서</a:t>
            </a:r>
            <a:endParaRPr lang="en-US" altLang="ko-KR" sz="1200" dirty="0" smtClean="0"/>
          </a:p>
          <a:p>
            <a:r>
              <a:rPr lang="en-US" altLang="ko-KR" sz="1200" dirty="0" smtClean="0"/>
              <a:t>(Magnetic)</a:t>
            </a:r>
            <a:endParaRPr lang="ko-KR" altLang="en-US" sz="1200" dirty="0"/>
          </a:p>
        </p:txBody>
      </p:sp>
      <p:sp>
        <p:nvSpPr>
          <p:cNvPr id="19" name="오른쪽 화살표 18"/>
          <p:cNvSpPr/>
          <p:nvPr/>
        </p:nvSpPr>
        <p:spPr>
          <a:xfrm rot="9789122">
            <a:off x="2265753" y="1571110"/>
            <a:ext cx="293115" cy="210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84" y="2448513"/>
            <a:ext cx="2920354" cy="32664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76838" y="2448512"/>
            <a:ext cx="6180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센서 동작 방법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자석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쇠 등 재질의 물질을 센서에 올린다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초기 상태에서 변화가 감지 시</a:t>
            </a:r>
            <a:r>
              <a:rPr lang="en-US" altLang="ko-KR" sz="1200" dirty="0" smtClean="0"/>
              <a:t> (LED1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LED2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깜빡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461969" y="3648841"/>
            <a:ext cx="618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센서 전류 측정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초기화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된 전류 값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평상시 상태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변화가 감지 시 전류 값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10547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(주)이그쉐어 신뢰성 검사 자료 (소비전력 &amp; 환경능력)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6</cp:revision>
  <dcterms:created xsi:type="dcterms:W3CDTF">2017-06-02T00:10:48Z</dcterms:created>
  <dcterms:modified xsi:type="dcterms:W3CDTF">2017-06-02T01:08:36Z</dcterms:modified>
</cp:coreProperties>
</file>