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E239-CC16-459D-AB6E-012A6100B350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32FF-CDD6-4290-8032-031A52726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2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E239-CC16-459D-AB6E-012A6100B350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32FF-CDD6-4290-8032-031A52726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9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E239-CC16-459D-AB6E-012A6100B350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32FF-CDD6-4290-8032-031A52726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4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E239-CC16-459D-AB6E-012A6100B350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32FF-CDD6-4290-8032-031A52726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4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E239-CC16-459D-AB6E-012A6100B350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32FF-CDD6-4290-8032-031A52726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87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E239-CC16-459D-AB6E-012A6100B350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32FF-CDD6-4290-8032-031A52726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42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E239-CC16-459D-AB6E-012A6100B350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32FF-CDD6-4290-8032-031A52726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70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E239-CC16-459D-AB6E-012A6100B350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32FF-CDD6-4290-8032-031A52726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71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E239-CC16-459D-AB6E-012A6100B350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32FF-CDD6-4290-8032-031A52726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90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E239-CC16-459D-AB6E-012A6100B350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32FF-CDD6-4290-8032-031A52726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0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E239-CC16-459D-AB6E-012A6100B350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32FF-CDD6-4290-8032-031A52726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9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1E239-CC16-459D-AB6E-012A6100B350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632FF-CDD6-4290-8032-031A52726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52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005" y="-47708"/>
            <a:ext cx="9509760" cy="697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WSM P1</a:t>
            </a:r>
            <a:r>
              <a:rPr lang="en-US" altLang="ko-KR" b="1" dirty="0" smtClean="0">
                <a:sym typeface="Wingdings" panose="05000000000000000000" pitchFamily="2" charset="2"/>
              </a:rPr>
              <a:t> </a:t>
            </a:r>
            <a:r>
              <a:rPr lang="en-US" altLang="ko-KR" b="1" dirty="0" smtClean="0"/>
              <a:t>P2 </a:t>
            </a:r>
            <a:r>
              <a:rPr lang="ko-KR" altLang="en-US" b="1" dirty="0" smtClean="0"/>
              <a:t>수정 사항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(I2C)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1. STATUS_LED3, STATUS_LED4 </a:t>
            </a:r>
            <a:r>
              <a:rPr lang="en-US" altLang="ko-KR" sz="1400" dirty="0" smtClean="0">
                <a:sym typeface="Wingdings" panose="05000000000000000000" pitchFamily="2" charset="2"/>
              </a:rPr>
              <a:t> I2C SCL, SDA </a:t>
            </a:r>
            <a:r>
              <a:rPr lang="ko-KR" altLang="en-US" sz="1400" dirty="0" smtClean="0">
                <a:sym typeface="Wingdings" panose="05000000000000000000" pitchFamily="2" charset="2"/>
              </a:rPr>
              <a:t>핀으로 변경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ym typeface="Wingdings" panose="05000000000000000000" pitchFamily="2" charset="2"/>
              </a:rPr>
              <a:t>2. I2C </a:t>
            </a:r>
            <a:r>
              <a:rPr lang="ko-KR" altLang="en-US" sz="1400" dirty="0" smtClean="0">
                <a:sym typeface="Wingdings" panose="05000000000000000000" pitchFamily="2" charset="2"/>
              </a:rPr>
              <a:t>외부 연결 </a:t>
            </a:r>
            <a:r>
              <a:rPr lang="en-US" altLang="ko-KR" sz="1400" dirty="0" smtClean="0">
                <a:sym typeface="Wingdings" panose="05000000000000000000" pitchFamily="2" charset="2"/>
              </a:rPr>
              <a:t>pin header  J10 </a:t>
            </a:r>
            <a:r>
              <a:rPr lang="ko-KR" altLang="en-US" sz="1400" dirty="0" smtClean="0">
                <a:sym typeface="Wingdings" panose="05000000000000000000" pitchFamily="2" charset="2"/>
              </a:rPr>
              <a:t>추가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ym typeface="Wingdings" panose="05000000000000000000" pitchFamily="2" charset="2"/>
              </a:rPr>
              <a:t>(EEPROM)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ym typeface="Wingdings" panose="05000000000000000000" pitchFamily="2" charset="2"/>
              </a:rPr>
              <a:t>1. EEPROM WP</a:t>
            </a:r>
            <a:r>
              <a:rPr lang="ko-KR" altLang="en-US" sz="1400" dirty="0" smtClean="0">
                <a:sym typeface="Wingdings" panose="05000000000000000000" pitchFamily="2" charset="2"/>
              </a:rPr>
              <a:t>핀 스위치에 </a:t>
            </a:r>
            <a:r>
              <a:rPr lang="en-US" altLang="ko-KR" sz="1400" dirty="0" smtClean="0">
                <a:sym typeface="Wingdings" panose="05000000000000000000" pitchFamily="2" charset="2"/>
              </a:rPr>
              <a:t>High low </a:t>
            </a:r>
            <a:r>
              <a:rPr lang="ko-KR" altLang="en-US" sz="1400" dirty="0" smtClean="0">
                <a:sym typeface="Wingdings" panose="05000000000000000000" pitchFamily="2" charset="2"/>
              </a:rPr>
              <a:t>변경 가능하게 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ym typeface="Wingdings" panose="05000000000000000000" pitchFamily="2" charset="2"/>
              </a:rPr>
              <a:t>(Ultra-sound)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ym typeface="Wingdings" panose="05000000000000000000" pitchFamily="2" charset="2"/>
              </a:rPr>
              <a:t>1. Inverter SN74LVC1G04 </a:t>
            </a:r>
            <a:r>
              <a:rPr lang="ko-KR" altLang="en-US" sz="1400" dirty="0" smtClean="0">
                <a:sym typeface="Wingdings" panose="05000000000000000000" pitchFamily="2" charset="2"/>
              </a:rPr>
              <a:t>추가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ym typeface="Wingdings" panose="05000000000000000000" pitchFamily="2" charset="2"/>
              </a:rPr>
              <a:t>2. R19 300K  1M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ym typeface="Wingdings" panose="05000000000000000000" pitchFamily="2" charset="2"/>
              </a:rPr>
              <a:t>3. 3.3V </a:t>
            </a:r>
            <a:r>
              <a:rPr lang="ko-KR" altLang="en-US" sz="1400" dirty="0" smtClean="0">
                <a:sym typeface="Wingdings" panose="05000000000000000000" pitchFamily="2" charset="2"/>
              </a:rPr>
              <a:t>고정 전원이 아닌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배터리 전원이 입력 </a:t>
            </a:r>
            <a:r>
              <a:rPr lang="en-US" altLang="ko-KR" sz="1400" dirty="0" smtClean="0">
                <a:sym typeface="Wingdings" panose="05000000000000000000" pitchFamily="2" charset="2"/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ym typeface="Wingdings" panose="05000000000000000000" pitchFamily="2" charset="2"/>
              </a:rPr>
              <a:t>(Power)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ym typeface="Wingdings" panose="05000000000000000000" pitchFamily="2" charset="2"/>
              </a:rPr>
              <a:t>1. PCM Switch </a:t>
            </a:r>
            <a:r>
              <a:rPr lang="ko-KR" altLang="en-US" sz="1400" dirty="0" smtClean="0">
                <a:sym typeface="Wingdings" panose="05000000000000000000" pitchFamily="2" charset="2"/>
              </a:rPr>
              <a:t>연결 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ym typeface="Wingdings" panose="05000000000000000000" pitchFamily="2" charset="2"/>
              </a:rPr>
              <a:t>2. IRF7832PbF  </a:t>
            </a:r>
            <a:r>
              <a:rPr lang="en-US" altLang="ko-KR" sz="1400" dirty="0" smtClean="0"/>
              <a:t>CSD16413Q5A TI</a:t>
            </a:r>
            <a:r>
              <a:rPr lang="ko-KR" altLang="en-US" sz="1400" dirty="0" smtClean="0"/>
              <a:t>社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ym typeface="Wingdings" panose="05000000000000000000" pitchFamily="2" charset="2"/>
              </a:rPr>
              <a:t>(ETC)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ym typeface="Wingdings" panose="05000000000000000000" pitchFamily="2" charset="2"/>
              </a:rPr>
              <a:t>1. Connector Bottom </a:t>
            </a:r>
            <a:r>
              <a:rPr lang="ko-KR" altLang="en-US" sz="1400" dirty="0" smtClean="0">
                <a:sym typeface="Wingdings" panose="05000000000000000000" pitchFamily="2" charset="2"/>
              </a:rPr>
              <a:t>및 </a:t>
            </a:r>
            <a:r>
              <a:rPr lang="en-US" altLang="ko-KR" sz="1400" dirty="0" smtClean="0">
                <a:sym typeface="Wingdings" panose="05000000000000000000" pitchFamily="2" charset="2"/>
              </a:rPr>
              <a:t>A2001 </a:t>
            </a:r>
            <a:r>
              <a:rPr lang="ko-KR" altLang="en-US" sz="1400" dirty="0" smtClean="0">
                <a:sym typeface="Wingdings" panose="05000000000000000000" pitchFamily="2" charset="2"/>
              </a:rPr>
              <a:t>시리즈로 변경 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ym typeface="Wingdings" panose="05000000000000000000" pitchFamily="2" charset="2"/>
              </a:rPr>
              <a:t>2. </a:t>
            </a:r>
            <a:r>
              <a:rPr lang="ko-KR" altLang="en-US" sz="1400" dirty="0" smtClean="0">
                <a:sym typeface="Wingdings" panose="05000000000000000000" pitchFamily="2" charset="2"/>
              </a:rPr>
              <a:t>홀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제거 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ym typeface="Wingdings" panose="05000000000000000000" pitchFamily="2" charset="2"/>
              </a:rPr>
              <a:t>3.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Vcut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제거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31827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102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AutoBVT</cp:lastModifiedBy>
  <cp:revision>6</cp:revision>
  <dcterms:created xsi:type="dcterms:W3CDTF">2016-12-20T09:51:03Z</dcterms:created>
  <dcterms:modified xsi:type="dcterms:W3CDTF">2016-12-21T05:55:24Z</dcterms:modified>
</cp:coreProperties>
</file>