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5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8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9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37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5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6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8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8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599DA-4D8F-4CF9-858D-A85CBE3DF1A2}" type="datetimeFigureOut">
              <a:rPr lang="ko-KR" altLang="en-US" smtClean="0"/>
              <a:t>2017-02-14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A171-AF03-4E85-894D-77BE215F8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7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537" y="1104596"/>
            <a:ext cx="10515600" cy="13255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en-US" altLang="ko-KR" b="1" dirty="0" smtClean="0"/>
              <a:t>WB P0 </a:t>
            </a:r>
            <a:r>
              <a:rPr lang="en-US" altLang="ko-KR" b="1" dirty="0" smtClean="0"/>
              <a:t>H/W Debugging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5847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176" y="135173"/>
            <a:ext cx="1158505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WB P1 </a:t>
            </a:r>
            <a:r>
              <a:rPr lang="en-US" altLang="ko-KR" dirty="0" smtClean="0"/>
              <a:t>Debugging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846" y="4894436"/>
            <a:ext cx="6962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문제점</a:t>
            </a:r>
            <a:r>
              <a:rPr lang="en-US" altLang="ko-KR" sz="1200" dirty="0" smtClean="0"/>
              <a:t>) MCU pin 55 </a:t>
            </a:r>
            <a:r>
              <a:rPr lang="ko-KR" altLang="en-US" sz="1200" dirty="0" smtClean="0"/>
              <a:t>번에 </a:t>
            </a:r>
            <a:r>
              <a:rPr lang="en-US" altLang="ko-KR" sz="1200" dirty="0" smtClean="0"/>
              <a:t>VDD or D3V3P_MCU</a:t>
            </a:r>
            <a:r>
              <a:rPr lang="ko-KR" altLang="en-US" sz="1200" dirty="0" smtClean="0"/>
              <a:t>연결되지 않음</a:t>
            </a:r>
            <a:r>
              <a:rPr lang="ko-KR" altLang="en-US" sz="1200" dirty="0" smtClean="0"/>
              <a:t>으로써 </a:t>
            </a:r>
            <a:r>
              <a:rPr lang="en-US" altLang="ko-KR" sz="1200" dirty="0" smtClean="0"/>
              <a:t>MCU </a:t>
            </a:r>
            <a:r>
              <a:rPr lang="ko-KR" altLang="en-US" sz="1200" dirty="0" smtClean="0"/>
              <a:t>정상 동작 안함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해결 방안</a:t>
            </a:r>
            <a:r>
              <a:rPr lang="en-US" altLang="ko-KR" sz="1200" dirty="0" smtClean="0"/>
              <a:t>) C9 Jumper</a:t>
            </a:r>
            <a:r>
              <a:rPr lang="ko-KR" altLang="en-US" sz="1200" dirty="0" smtClean="0"/>
              <a:t>선으로 연결 </a:t>
            </a:r>
            <a:r>
              <a:rPr lang="ko-KR" altLang="en-US" sz="1200" dirty="0"/>
              <a:t>에 </a:t>
            </a:r>
            <a:r>
              <a:rPr lang="en-US" altLang="ko-KR" sz="1200" dirty="0" smtClean="0"/>
              <a:t>D3V3P_MCU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12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48" y="607317"/>
            <a:ext cx="6329782" cy="418430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18945" y="1293875"/>
            <a:ext cx="838655" cy="375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2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WB P0 H/W Debugging 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8</cp:revision>
  <dcterms:created xsi:type="dcterms:W3CDTF">2017-02-14T05:23:11Z</dcterms:created>
  <dcterms:modified xsi:type="dcterms:W3CDTF">2017-02-14T06:09:57Z</dcterms:modified>
</cp:coreProperties>
</file>