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9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2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3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8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1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5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5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0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0581-4CA8-408F-A626-B325378A242A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E556F-D277-4ED2-8B84-5409110D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2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999213" y="914497"/>
            <a:ext cx="9144000" cy="1655762"/>
          </a:xfrm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/>
          <a:p>
            <a:endParaRPr lang="en-US" altLang="ko-KR" b="1" dirty="0" smtClean="0"/>
          </a:p>
          <a:p>
            <a:r>
              <a:rPr lang="en-US" altLang="ko-KR" sz="6600" b="1" dirty="0" smtClean="0"/>
              <a:t>USM Review</a:t>
            </a:r>
            <a:endParaRPr lang="en-US" altLang="ko-KR" sz="6600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주</a:t>
            </a:r>
            <a:r>
              <a:rPr lang="en-US" altLang="ko-KR" b="1" dirty="0" smtClean="0"/>
              <a:t>)IGS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74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588852" y="3218644"/>
            <a:ext cx="6019137" cy="2226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750237" y="3384363"/>
            <a:ext cx="5635652" cy="1876508"/>
            <a:chOff x="1752186" y="838870"/>
            <a:chExt cx="5635652" cy="1876508"/>
          </a:xfrm>
        </p:grpSpPr>
        <p:sp>
          <p:nvSpPr>
            <p:cNvPr id="4" name="직사각형 3"/>
            <p:cNvSpPr/>
            <p:nvPr/>
          </p:nvSpPr>
          <p:spPr>
            <a:xfrm>
              <a:off x="3975652" y="838870"/>
              <a:ext cx="1168842" cy="18765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CC2630</a:t>
              </a:r>
            </a:p>
            <a:p>
              <a:pPr algn="ctr"/>
              <a:r>
                <a:rPr lang="en-US" altLang="ko-KR" sz="1200" dirty="0" smtClean="0"/>
                <a:t>Wireless MCU</a:t>
              </a:r>
              <a:endParaRPr lang="ko-KR" altLang="en-US" sz="1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52186" y="1706555"/>
              <a:ext cx="1447137" cy="5406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LIS3MDL</a:t>
              </a:r>
            </a:p>
            <a:p>
              <a:pPr algn="ctr"/>
              <a:r>
                <a:rPr lang="en-US" altLang="ko-KR" sz="1200" dirty="0" smtClean="0"/>
                <a:t>Magnetic Sensor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52186" y="853776"/>
              <a:ext cx="1447137" cy="5406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Ultrasonic Sensor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40701" y="838870"/>
              <a:ext cx="1447137" cy="5406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EEPROM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3199322" y="2047078"/>
              <a:ext cx="77632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43523" y="1809584"/>
              <a:ext cx="612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I2C</a:t>
              </a:r>
              <a:endParaRPr lang="ko-KR" altLang="en-US" sz="1100" dirty="0"/>
            </a:p>
          </p:txBody>
        </p:sp>
        <p:cxnSp>
          <p:nvCxnSpPr>
            <p:cNvPr id="32" name="직선 화살표 연결선 31"/>
            <p:cNvCxnSpPr>
              <a:stCxn id="6" idx="3"/>
            </p:cNvCxnSpPr>
            <p:nvPr/>
          </p:nvCxnSpPr>
          <p:spPr>
            <a:xfrm>
              <a:off x="3199323" y="1124120"/>
              <a:ext cx="776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186193" y="1284472"/>
              <a:ext cx="776328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363401" y="898841"/>
              <a:ext cx="612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TX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95205" y="1261279"/>
              <a:ext cx="612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RX</a:t>
              </a:r>
              <a:endParaRPr lang="ko-KR" altLang="en-US" sz="1100" dirty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5164372" y="1095642"/>
              <a:ext cx="77632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08573" y="858148"/>
              <a:ext cx="612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I2C</a:t>
              </a:r>
              <a:endParaRPr lang="ko-KR" altLang="en-US" sz="11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601111" y="900437"/>
            <a:ext cx="4086971" cy="2266119"/>
            <a:chOff x="2229264" y="3776877"/>
            <a:chExt cx="4086971" cy="2266119"/>
          </a:xfrm>
        </p:grpSpPr>
        <p:grpSp>
          <p:nvGrpSpPr>
            <p:cNvPr id="38" name="그룹 37"/>
            <p:cNvGrpSpPr/>
            <p:nvPr/>
          </p:nvGrpSpPr>
          <p:grpSpPr>
            <a:xfrm>
              <a:off x="2229264" y="3776877"/>
              <a:ext cx="4086971" cy="1884462"/>
              <a:chOff x="2194559" y="3760964"/>
              <a:chExt cx="4086971" cy="188446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194559" y="3760964"/>
                <a:ext cx="4086971" cy="18844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238044" y="4007455"/>
                <a:ext cx="659959" cy="5406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PCM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346422" y="4007455"/>
                <a:ext cx="659959" cy="5406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LDO</a:t>
                </a:r>
                <a:endParaRPr lang="ko-KR" altLang="en-US" sz="12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371476" y="4007455"/>
                <a:ext cx="743283" cy="9064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Solar Panel</a:t>
                </a:r>
                <a:endParaRPr lang="ko-KR" altLang="en-US" sz="12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191869" y="4007455"/>
                <a:ext cx="771608" cy="9064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Li-Polymer</a:t>
                </a:r>
              </a:p>
              <a:p>
                <a:pPr algn="ctr"/>
                <a:r>
                  <a:rPr lang="en-US" altLang="ko-KR" sz="1200" dirty="0" smtClean="0"/>
                  <a:t>1Cell</a:t>
                </a:r>
                <a:endParaRPr lang="ko-KR" altLang="en-US" sz="12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346421" y="5017269"/>
                <a:ext cx="659959" cy="5406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LDO</a:t>
                </a:r>
              </a:p>
              <a:p>
                <a:pPr algn="ctr"/>
                <a:r>
                  <a:rPr lang="en-US" altLang="ko-KR" sz="1200" dirty="0" smtClean="0"/>
                  <a:t>D3V3P</a:t>
                </a:r>
                <a:endParaRPr lang="ko-KR" altLang="en-US" sz="1200" dirty="0"/>
              </a:p>
            </p:txBody>
          </p:sp>
          <p:cxnSp>
            <p:nvCxnSpPr>
              <p:cNvPr id="19" name="직선 화살표 연결선 18"/>
              <p:cNvCxnSpPr>
                <a:stCxn id="10" idx="2"/>
                <a:endCxn id="13" idx="0"/>
              </p:cNvCxnSpPr>
              <p:nvPr/>
            </p:nvCxnSpPr>
            <p:spPr>
              <a:xfrm flipH="1">
                <a:off x="3676401" y="4548143"/>
                <a:ext cx="1" cy="469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657598" y="4672164"/>
                <a:ext cx="6122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D4V2P</a:t>
                </a:r>
                <a:endParaRPr lang="ko-KR" altLang="en-US" sz="1100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628690" y="5713427"/>
              <a:ext cx="612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D3V3P</a:t>
              </a:r>
              <a:endParaRPr lang="ko-KR" altLang="en-US" sz="1100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H="1">
              <a:off x="3698102" y="5573870"/>
              <a:ext cx="1" cy="46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270343" y="198783"/>
            <a:ext cx="116566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Block Diagram</a:t>
            </a:r>
            <a:endParaRPr lang="ko-KR" altLang="en-US" b="1" dirty="0"/>
          </a:p>
        </p:txBody>
      </p:sp>
      <p:sp>
        <p:nvSpPr>
          <p:cNvPr id="47" name="오른쪽 화살표 46"/>
          <p:cNvSpPr/>
          <p:nvPr/>
        </p:nvSpPr>
        <p:spPr>
          <a:xfrm>
            <a:off x="5114920" y="4629474"/>
            <a:ext cx="823832" cy="261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UART</a:t>
            </a:r>
            <a:endParaRPr lang="ko-KR" altLang="en-US" sz="1200" dirty="0"/>
          </a:p>
        </p:txBody>
      </p:sp>
      <p:sp>
        <p:nvSpPr>
          <p:cNvPr id="48" name="오른쪽 화살표 47"/>
          <p:cNvSpPr/>
          <p:nvPr/>
        </p:nvSpPr>
        <p:spPr>
          <a:xfrm>
            <a:off x="5142545" y="4943172"/>
            <a:ext cx="823832" cy="261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JTAG</a:t>
            </a:r>
            <a:endParaRPr lang="ko-KR" altLang="en-US" sz="1200" dirty="0"/>
          </a:p>
        </p:txBody>
      </p:sp>
      <p:sp>
        <p:nvSpPr>
          <p:cNvPr id="2" name="오른쪽 화살표 1"/>
          <p:cNvSpPr/>
          <p:nvPr/>
        </p:nvSpPr>
        <p:spPr>
          <a:xfrm rot="5400000">
            <a:off x="4188081" y="5685182"/>
            <a:ext cx="765352" cy="8269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41101" y="5742454"/>
            <a:ext cx="287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RF Communication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130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343" y="198783"/>
            <a:ext cx="116327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Wireless MCU_CC2630, TI</a:t>
            </a:r>
            <a:r>
              <a:rPr lang="ko-KR" altLang="en-US" b="1" dirty="0" smtClean="0"/>
              <a:t>社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7" y="715949"/>
            <a:ext cx="101155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2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343" y="198783"/>
            <a:ext cx="115611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Magnetic Sensor_LIS3MDL, ST</a:t>
            </a:r>
            <a:r>
              <a:rPr lang="ko-KR" altLang="en-US" b="1" dirty="0" smtClean="0"/>
              <a:t>社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8" y="792935"/>
            <a:ext cx="7219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8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343" y="198783"/>
            <a:ext cx="1146578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Ultrasonic Sensor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" y="659959"/>
            <a:ext cx="10921677" cy="42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2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343" y="198783"/>
            <a:ext cx="1164866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Power_S-8200ABE-M6T1U,SII</a:t>
            </a:r>
            <a:r>
              <a:rPr lang="ko-KR" altLang="en-US" b="1" dirty="0" smtClean="0"/>
              <a:t>社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" y="773430"/>
            <a:ext cx="103632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344" y="135173"/>
            <a:ext cx="1160095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Power 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77264"/>
              </p:ext>
            </p:extLst>
          </p:nvPr>
        </p:nvGraphicFramePr>
        <p:xfrm>
          <a:off x="270344" y="1182128"/>
          <a:ext cx="6368998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9647">
                  <a:extLst>
                    <a:ext uri="{9D8B030D-6E8A-4147-A177-3AD203B41FA5}">
                      <a16:colId xmlns:a16="http://schemas.microsoft.com/office/drawing/2014/main" val="3887689489"/>
                    </a:ext>
                  </a:extLst>
                </a:gridCol>
                <a:gridCol w="935056">
                  <a:extLst>
                    <a:ext uri="{9D8B030D-6E8A-4147-A177-3AD203B41FA5}">
                      <a16:colId xmlns:a16="http://schemas.microsoft.com/office/drawing/2014/main" val="349520562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1667355796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234970098"/>
                    </a:ext>
                  </a:extLst>
                </a:gridCol>
                <a:gridCol w="1924216">
                  <a:extLst>
                    <a:ext uri="{9D8B030D-6E8A-4147-A177-3AD203B41FA5}">
                      <a16:colId xmlns:a16="http://schemas.microsoft.com/office/drawing/2014/main" val="1511464991"/>
                    </a:ext>
                  </a:extLst>
                </a:gridCol>
                <a:gridCol w="580448">
                  <a:extLst>
                    <a:ext uri="{9D8B030D-6E8A-4147-A177-3AD203B41FA5}">
                      <a16:colId xmlns:a16="http://schemas.microsoft.com/office/drawing/2014/main" val="3209625620"/>
                    </a:ext>
                  </a:extLst>
                </a:gridCol>
              </a:tblGrid>
              <a:tr h="26500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CC2630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LIS3MDL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CAT24C02WI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S-8200ABE-M6T1U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total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48071"/>
                  </a:ext>
                </a:extLst>
              </a:tr>
              <a:tr h="270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D3V3P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53.446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0.891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6.6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710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644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23720" y="909104"/>
            <a:ext cx="112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단위</a:t>
            </a:r>
            <a:r>
              <a:rPr lang="en-US" altLang="ko-KR" sz="1200" b="1" dirty="0" smtClean="0"/>
              <a:t>: </a:t>
            </a:r>
            <a:r>
              <a:rPr lang="en-US" altLang="ko-KR" sz="1200" b="1" dirty="0" err="1" smtClean="0"/>
              <a:t>mW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0344" y="2408391"/>
            <a:ext cx="6512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결과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기존의 </a:t>
            </a:r>
            <a:r>
              <a:rPr lang="en-US" altLang="ko-KR" sz="1200" b="1" dirty="0" smtClean="0"/>
              <a:t>Solar Panel(80*58mm, 85mW) </a:t>
            </a:r>
            <a:r>
              <a:rPr lang="ko-KR" altLang="en-US" sz="1200" b="1" dirty="0" smtClean="0"/>
              <a:t>소비전력 부족함</a:t>
            </a:r>
            <a:r>
              <a:rPr lang="en-US" altLang="ko-KR" sz="1200" b="1" dirty="0" smtClean="0"/>
              <a:t>.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Size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키워야함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.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056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8</cp:revision>
  <dcterms:created xsi:type="dcterms:W3CDTF">2016-08-16T01:14:32Z</dcterms:created>
  <dcterms:modified xsi:type="dcterms:W3CDTF">2016-08-25T01:39:56Z</dcterms:modified>
</cp:coreProperties>
</file>