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7F354894-FF8C-45C0-8DA0-B221B855A4C5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76788"/>
            <a:ext cx="5438775" cy="3908425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975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E81FA0DF-56EC-4118-B788-628224852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35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51-8477-4324-A0B9-1CC227CCD15B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883D-9A2C-4B52-AAE9-BFB3999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0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51-8477-4324-A0B9-1CC227CCD15B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883D-9A2C-4B52-AAE9-BFB3999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0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51-8477-4324-A0B9-1CC227CCD15B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883D-9A2C-4B52-AAE9-BFB3999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51-8477-4324-A0B9-1CC227CCD15B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883D-9A2C-4B52-AAE9-BFB3999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41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51-8477-4324-A0B9-1CC227CCD15B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883D-9A2C-4B52-AAE9-BFB3999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9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51-8477-4324-A0B9-1CC227CCD15B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883D-9A2C-4B52-AAE9-BFB3999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51-8477-4324-A0B9-1CC227CCD15B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883D-9A2C-4B52-AAE9-BFB3999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51-8477-4324-A0B9-1CC227CCD15B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883D-9A2C-4B52-AAE9-BFB3999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7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51-8477-4324-A0B9-1CC227CCD15B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883D-9A2C-4B52-AAE9-BFB3999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0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51-8477-4324-A0B9-1CC227CCD15B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883D-9A2C-4B52-AAE9-BFB3999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31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51-8477-4324-A0B9-1CC227CCD15B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883D-9A2C-4B52-AAE9-BFB3999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9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15151-8477-4324-A0B9-1CC227CCD15B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9883D-9A2C-4B52-AAE9-BFB3999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69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35916" y="543210"/>
            <a:ext cx="2340000" cy="27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396612" y="976914"/>
            <a:ext cx="1980000" cy="23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90015" y="118534"/>
            <a:ext cx="245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WSM P1 </a:t>
            </a:r>
            <a:r>
              <a:rPr lang="ko-KR" altLang="en-US" b="1" dirty="0" smtClean="0"/>
              <a:t>배치도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2662937" y="1482934"/>
            <a:ext cx="144000" cy="10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79267" y="58574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196566" y="59158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73040" y="3169766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223613" y="317711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261926" y="2379872"/>
            <a:ext cx="252000" cy="25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/>
          </a:p>
        </p:txBody>
      </p:sp>
      <p:sp>
        <p:nvSpPr>
          <p:cNvPr id="16" name="직사각형 15"/>
          <p:cNvSpPr/>
          <p:nvPr/>
        </p:nvSpPr>
        <p:spPr>
          <a:xfrm>
            <a:off x="2525796" y="1984864"/>
            <a:ext cx="252000" cy="18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730744" y="2718635"/>
            <a:ext cx="216000" cy="21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" dirty="0"/>
          </a:p>
        </p:txBody>
      </p:sp>
      <p:sp>
        <p:nvSpPr>
          <p:cNvPr id="3" name="TextBox 2"/>
          <p:cNvSpPr txBox="1"/>
          <p:nvPr/>
        </p:nvSpPr>
        <p:spPr>
          <a:xfrm>
            <a:off x="2710935" y="2677357"/>
            <a:ext cx="342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J1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20985" y="2384913"/>
            <a:ext cx="342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U</a:t>
            </a:r>
            <a:r>
              <a:rPr lang="en-US" altLang="ko-KR" sz="900" b="1" dirty="0" smtClean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32543" y="986298"/>
            <a:ext cx="280800" cy="10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042253" y="924683"/>
            <a:ext cx="342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J6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58251" y="983149"/>
            <a:ext cx="360000" cy="10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379639" y="924683"/>
            <a:ext cx="342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J7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5400000">
            <a:off x="2111232" y="1352484"/>
            <a:ext cx="252000" cy="144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5400000">
            <a:off x="1910597" y="1351678"/>
            <a:ext cx="252000" cy="144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865976" y="1318147"/>
            <a:ext cx="342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D</a:t>
            </a:r>
            <a:r>
              <a:rPr lang="en-US" altLang="ko-KR" sz="900" b="1" dirty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83917" y="1319652"/>
            <a:ext cx="342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D</a:t>
            </a:r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09007" y="2137987"/>
            <a:ext cx="360000" cy="100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9" name="TextBox 28"/>
          <p:cNvSpPr txBox="1"/>
          <p:nvPr/>
        </p:nvSpPr>
        <p:spPr>
          <a:xfrm>
            <a:off x="2969797" y="2424271"/>
            <a:ext cx="42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PCB</a:t>
            </a:r>
          </a:p>
          <a:p>
            <a:r>
              <a:rPr lang="en-US" altLang="ko-KR" sz="900" b="1" dirty="0" smtClean="0">
                <a:solidFill>
                  <a:schemeClr val="bg1"/>
                </a:solidFill>
              </a:rPr>
              <a:t>Ant.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 rot="10800000">
            <a:off x="1675535" y="986957"/>
            <a:ext cx="302400" cy="133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670527" y="927272"/>
            <a:ext cx="349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S</a:t>
            </a:r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22122" y="1578831"/>
            <a:ext cx="180000" cy="70917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463060" y="1721847"/>
            <a:ext cx="342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J9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93044" y="1956813"/>
            <a:ext cx="342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U</a:t>
            </a:r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11442" y="1740294"/>
            <a:ext cx="104400" cy="576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18098" y="1683055"/>
            <a:ext cx="3496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>
                <a:solidFill>
                  <a:schemeClr val="bg1"/>
                </a:solidFill>
              </a:rPr>
              <a:t>U</a:t>
            </a:r>
            <a:r>
              <a:rPr lang="en-US" altLang="ko-KR" sz="500" b="1" dirty="0">
                <a:solidFill>
                  <a:schemeClr val="bg1"/>
                </a:solidFill>
              </a:rPr>
              <a:t>3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32380" y="1882313"/>
            <a:ext cx="198000" cy="21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946021" y="1888076"/>
            <a:ext cx="401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J10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 rot="16200000">
            <a:off x="1475886" y="1238369"/>
            <a:ext cx="216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385282" y="1307852"/>
            <a:ext cx="4556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SW1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49628" y="2109683"/>
            <a:ext cx="72000" cy="7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246879" y="2047938"/>
            <a:ext cx="3421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chemeClr val="bg1"/>
                </a:solidFill>
              </a:rPr>
              <a:t>U2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87556" y="1636741"/>
            <a:ext cx="180000" cy="21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017498" y="1617945"/>
            <a:ext cx="342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U5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71808" y="1443876"/>
            <a:ext cx="3421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chemeClr val="bg1"/>
                </a:solidFill>
              </a:rPr>
              <a:t>U7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025893" y="1544430"/>
            <a:ext cx="198000" cy="21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947880" y="1524456"/>
            <a:ext cx="401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J12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24034" y="1215213"/>
            <a:ext cx="198000" cy="21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946021" y="1195239"/>
            <a:ext cx="401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J11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668354" y="1286940"/>
            <a:ext cx="108000" cy="10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575354" y="1251186"/>
            <a:ext cx="3421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chemeClr val="bg1"/>
                </a:solidFill>
              </a:rPr>
              <a:t>U6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594499" y="2992091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1594339" y="3118935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1594499" y="2745144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1597293" y="2878332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519769" y="2697032"/>
            <a:ext cx="27995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J2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692935" y="1158407"/>
            <a:ext cx="36000" cy="8940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2812355" y="1025554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2935785" y="1025554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3059215" y="1026147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3265629" y="2047904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974306" y="984840"/>
            <a:ext cx="3421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TH5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28159" y="985575"/>
            <a:ext cx="3421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TH7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851799" y="983707"/>
            <a:ext cx="3421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TH6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 rot="10800000">
            <a:off x="1528489" y="2342330"/>
            <a:ext cx="129600" cy="25637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456864" y="2369818"/>
            <a:ext cx="304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J8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1434444" y="1194642"/>
            <a:ext cx="83444" cy="8256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1605747" y="1199413"/>
            <a:ext cx="83444" cy="8256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321638" y="1159788"/>
            <a:ext cx="3421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TP1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528720" y="1156159"/>
            <a:ext cx="3421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TP2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87" y="2764326"/>
            <a:ext cx="602076" cy="498013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2590960" y="1125805"/>
            <a:ext cx="3421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>
                <a:solidFill>
                  <a:schemeClr val="bg1"/>
                </a:solidFill>
              </a:rPr>
              <a:t>D</a:t>
            </a:r>
            <a:r>
              <a:rPr lang="en-US" altLang="ko-KR" sz="400" b="1" dirty="0" smtClean="0">
                <a:solidFill>
                  <a:schemeClr val="bg1"/>
                </a:solidFill>
              </a:rPr>
              <a:t>9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3265584" y="1865500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3265488" y="1704294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3265113" y="1519408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3265468" y="1378327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3265423" y="1195923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3156614" y="1337684"/>
            <a:ext cx="3421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TH10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47486" y="1486584"/>
            <a:ext cx="3421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TH11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41428" y="1653104"/>
            <a:ext cx="3421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TH12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141428" y="1161806"/>
            <a:ext cx="3421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TH9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159906" y="1828755"/>
            <a:ext cx="3421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TH3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166062" y="2003492"/>
            <a:ext cx="3421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TH4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23703" y="2823618"/>
            <a:ext cx="27995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J3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527637" y="2936411"/>
            <a:ext cx="27995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J4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519769" y="3068392"/>
            <a:ext cx="27995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J5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843191" y="2839117"/>
            <a:ext cx="1701" cy="48368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59997" y="3258585"/>
            <a:ext cx="718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1.4cm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078890" y="547871"/>
            <a:ext cx="1601" cy="43200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470294" y="612968"/>
            <a:ext cx="718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1.2cm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78467" y="2399183"/>
            <a:ext cx="718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1cm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 flipH="1">
            <a:off x="1035539" y="2404355"/>
            <a:ext cx="360000" cy="2484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오른쪽 중괄호 52"/>
          <p:cNvSpPr/>
          <p:nvPr/>
        </p:nvSpPr>
        <p:spPr>
          <a:xfrm rot="5400000">
            <a:off x="2319112" y="2486062"/>
            <a:ext cx="136028" cy="198019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369807" y="3431802"/>
            <a:ext cx="718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55cm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8" name="오른쪽 중괄호 117"/>
          <p:cNvSpPr/>
          <p:nvPr/>
        </p:nvSpPr>
        <p:spPr>
          <a:xfrm rot="10800000">
            <a:off x="846507" y="969318"/>
            <a:ext cx="179619" cy="2340104"/>
          </a:xfrm>
          <a:prstGeom prst="rightBrace">
            <a:avLst>
              <a:gd name="adj1" fmla="val 8333"/>
              <a:gd name="adj2" fmla="val 5142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471993" y="2058572"/>
            <a:ext cx="718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65cm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61" name="직선 화살표 연결선 60"/>
          <p:cNvCxnSpPr>
            <a:stCxn id="42" idx="1"/>
            <a:endCxn id="5" idx="1"/>
          </p:cNvCxnSpPr>
          <p:nvPr/>
        </p:nvCxnSpPr>
        <p:spPr>
          <a:xfrm flipV="1">
            <a:off x="1396612" y="2145683"/>
            <a:ext cx="953016" cy="1231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endCxn id="42" idx="3"/>
          </p:cNvCxnSpPr>
          <p:nvPr/>
        </p:nvCxnSpPr>
        <p:spPr>
          <a:xfrm flipV="1">
            <a:off x="2420398" y="2146914"/>
            <a:ext cx="956214" cy="3167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42" idx="2"/>
            <a:endCxn id="5" idx="2"/>
          </p:cNvCxnSpPr>
          <p:nvPr/>
        </p:nvCxnSpPr>
        <p:spPr>
          <a:xfrm flipH="1" flipV="1">
            <a:off x="2385628" y="2181683"/>
            <a:ext cx="984" cy="1135231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 flipH="1" flipV="1">
            <a:off x="2385339" y="969318"/>
            <a:ext cx="984" cy="1135231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오른쪽 중괄호 135"/>
          <p:cNvSpPr/>
          <p:nvPr/>
        </p:nvSpPr>
        <p:spPr>
          <a:xfrm rot="5400000">
            <a:off x="2150609" y="2620896"/>
            <a:ext cx="138725" cy="231188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오른쪽 중괄호 136"/>
          <p:cNvSpPr/>
          <p:nvPr/>
        </p:nvSpPr>
        <p:spPr>
          <a:xfrm rot="10800000">
            <a:off x="326311" y="559124"/>
            <a:ext cx="432468" cy="2750298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16186" y="1674783"/>
            <a:ext cx="718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77cm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188548" y="3748914"/>
            <a:ext cx="718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65cm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593" y="506992"/>
            <a:ext cx="5371785" cy="5849620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 flipH="1">
            <a:off x="3721768" y="1427834"/>
            <a:ext cx="4628148" cy="64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V="1">
            <a:off x="4399381" y="662954"/>
            <a:ext cx="0" cy="54250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그림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804" y="3930747"/>
            <a:ext cx="602076" cy="498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9537" y="416851"/>
            <a:ext cx="2709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회사 로고 위치는</a:t>
            </a:r>
            <a:endParaRPr lang="en-US" altLang="ko-KR" dirty="0" smtClean="0"/>
          </a:p>
          <a:p>
            <a:r>
              <a:rPr lang="ko-KR" altLang="en-US" dirty="0" smtClean="0"/>
              <a:t>뒷면의 </a:t>
            </a:r>
            <a:r>
              <a:rPr lang="en-US" altLang="ko-KR" dirty="0" smtClean="0"/>
              <a:t>U2 </a:t>
            </a:r>
            <a:r>
              <a:rPr lang="ko-KR" altLang="en-US" dirty="0" smtClean="0"/>
              <a:t>아래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WSM Board Rev. P1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3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60</Words>
  <Application>Microsoft Office PowerPoint</Application>
  <PresentationFormat>와이드스크린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65</cp:revision>
  <cp:lastPrinted>2016-10-31T00:44:33Z</cp:lastPrinted>
  <dcterms:created xsi:type="dcterms:W3CDTF">2016-10-20T03:19:58Z</dcterms:created>
  <dcterms:modified xsi:type="dcterms:W3CDTF">2016-11-01T03:27:08Z</dcterms:modified>
</cp:coreProperties>
</file>