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96" autoAdjust="0"/>
  </p:normalViewPr>
  <p:slideViewPr>
    <p:cSldViewPr snapToGrid="0">
      <p:cViewPr varScale="1">
        <p:scale>
          <a:sx n="112" d="100"/>
          <a:sy n="11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1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6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8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2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7309-6BA8-4A45-8698-8849CDE908DE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3D4F-38FC-486A-8EB9-9C63EA468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6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103" y="1390843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WSM P1_ Review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59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19966" y="368913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31019" y="6001633"/>
            <a:ext cx="101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MCU 2630RHB</a:t>
            </a:r>
            <a:r>
              <a:rPr lang="en-US" altLang="ko-KR" sz="1200" dirty="0" smtClean="0">
                <a:sym typeface="Wingdings" panose="05000000000000000000" pitchFamily="2" charset="2"/>
              </a:rPr>
              <a:t> 2630RGZ </a:t>
            </a:r>
            <a:r>
              <a:rPr lang="ko-KR" altLang="en-US" sz="1200" dirty="0" smtClean="0">
                <a:sym typeface="Wingdings" panose="05000000000000000000" pitchFamily="2" charset="2"/>
              </a:rPr>
              <a:t>변경</a:t>
            </a:r>
            <a:r>
              <a:rPr lang="en-US" altLang="ko-KR" sz="1200" dirty="0" smtClean="0">
                <a:sym typeface="Wingdings" panose="05000000000000000000" pitchFamily="2" charset="2"/>
              </a:rPr>
              <a:t>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sym typeface="Wingdings" panose="05000000000000000000" pitchFamily="2" charset="2"/>
              </a:rPr>
              <a:t>Reset </a:t>
            </a:r>
            <a:r>
              <a:rPr lang="ko-KR" altLang="en-US" sz="1200" dirty="0" smtClean="0">
                <a:sym typeface="Wingdings" panose="05000000000000000000" pitchFamily="2" charset="2"/>
              </a:rPr>
              <a:t>스위치 변경 </a:t>
            </a:r>
            <a:r>
              <a:rPr lang="ko-KR" altLang="en-US" sz="1200" dirty="0" smtClean="0"/>
              <a:t>  </a:t>
            </a:r>
            <a:endParaRPr lang="ko-KR" altLang="en-US" sz="1200" dirty="0"/>
          </a:p>
        </p:txBody>
      </p:sp>
      <p:sp>
        <p:nvSpPr>
          <p:cNvPr id="61" name="타원 60"/>
          <p:cNvSpPr/>
          <p:nvPr/>
        </p:nvSpPr>
        <p:spPr>
          <a:xfrm>
            <a:off x="1884996" y="4160508"/>
            <a:ext cx="1010985" cy="375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483629" y="2850664"/>
            <a:ext cx="1463453" cy="375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23" y="1144986"/>
            <a:ext cx="2678382" cy="20193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59" y="738245"/>
            <a:ext cx="2551444" cy="37973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320492" y="280220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P0</a:t>
            </a:r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342" y="4027854"/>
            <a:ext cx="4214326" cy="15621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996" y="4624238"/>
            <a:ext cx="294495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6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" y="464886"/>
            <a:ext cx="10957035" cy="30106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2416" y="3563677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2113" y="6046322"/>
            <a:ext cx="1012996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기존에 센서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두어 초음파 아웃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 다이렉트로 연결 </a:t>
            </a:r>
            <a:r>
              <a:rPr lang="en-US" altLang="ko-KR" sz="1200" dirty="0" smtClean="0">
                <a:sym typeface="Wingdings" panose="05000000000000000000" pitchFamily="2" charset="2"/>
              </a:rPr>
              <a:t> SPDT </a:t>
            </a:r>
            <a:r>
              <a:rPr lang="ko-KR" altLang="en-US" sz="1200" dirty="0" smtClean="0">
                <a:sym typeface="Wingdings" panose="05000000000000000000" pitchFamily="2" charset="2"/>
              </a:rPr>
              <a:t>스위치를 두어 연결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스위치사용하면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펄서</a:t>
            </a:r>
            <a:r>
              <a:rPr lang="ko-KR" altLang="en-US" sz="1200" dirty="0" smtClean="0">
                <a:sym typeface="Wingdings" panose="05000000000000000000" pitchFamily="2" charset="2"/>
              </a:rPr>
              <a:t> 형태 일그러짐 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다이오드 기존 정류다이오드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쇼트키</a:t>
            </a:r>
            <a:r>
              <a:rPr lang="ko-KR" altLang="en-US" sz="1200" dirty="0" smtClean="0">
                <a:sym typeface="Wingdings" panose="05000000000000000000" pitchFamily="2" charset="2"/>
              </a:rPr>
              <a:t> 다이오드 </a:t>
            </a:r>
            <a:r>
              <a:rPr lang="en-US" altLang="ko-KR" sz="1200" dirty="0" smtClean="0">
                <a:sym typeface="Wingdings" panose="05000000000000000000" pitchFamily="2" charset="2"/>
              </a:rPr>
              <a:t>BAT 54 </a:t>
            </a:r>
            <a:r>
              <a:rPr lang="ko-KR" altLang="en-US" sz="1200" dirty="0" smtClean="0">
                <a:sym typeface="Wingdings" panose="05000000000000000000" pitchFamily="2" charset="2"/>
              </a:rPr>
              <a:t>변경 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8483629" y="2850664"/>
            <a:ext cx="1463453" cy="375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65475" y="47568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8" y="3810367"/>
            <a:ext cx="586451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2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5" y="3503156"/>
            <a:ext cx="8459158" cy="3281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8708" y="3168321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09930" y="2937488"/>
            <a:ext cx="539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sym typeface="Wingdings" panose="05000000000000000000" pitchFamily="2" charset="2"/>
              </a:rPr>
              <a:t>PCM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사용하는 </a:t>
            </a:r>
            <a:r>
              <a:rPr lang="en-US" altLang="ko-KR" sz="1200" dirty="0" smtClean="0">
                <a:sym typeface="Wingdings" panose="05000000000000000000" pitchFamily="2" charset="2"/>
              </a:rPr>
              <a:t>FET </a:t>
            </a:r>
            <a:r>
              <a:rPr lang="ko-KR" altLang="en-US" sz="1200" dirty="0" smtClean="0">
                <a:sym typeface="Wingdings" panose="05000000000000000000" pitchFamily="2" charset="2"/>
              </a:rPr>
              <a:t>변경 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너무 작아서 납땜 정확도 떨어진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ym typeface="Wingdings" panose="05000000000000000000" pitchFamily="2" charset="2"/>
              </a:rPr>
              <a:t>초음파 전원 </a:t>
            </a:r>
            <a:r>
              <a:rPr lang="en-US" altLang="ko-KR" sz="1200" dirty="0" smtClean="0">
                <a:sym typeface="Wingdings" panose="05000000000000000000" pitchFamily="2" charset="2"/>
              </a:rPr>
              <a:t>3.3V or </a:t>
            </a:r>
            <a:r>
              <a:rPr lang="ko-KR" altLang="en-US" sz="1200" dirty="0" smtClean="0">
                <a:sym typeface="Wingdings" panose="05000000000000000000" pitchFamily="2" charset="2"/>
              </a:rPr>
              <a:t>배터리 전원 선택 전원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ym typeface="Wingdings" panose="05000000000000000000" pitchFamily="2" charset="2"/>
              </a:rPr>
              <a:t>태양광에서 바로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연결된 </a:t>
            </a:r>
            <a:r>
              <a:rPr lang="en-US" altLang="ko-KR" sz="1200" dirty="0" smtClean="0">
                <a:sym typeface="Wingdings" panose="05000000000000000000" pitchFamily="2" charset="2"/>
              </a:rPr>
              <a:t>4.2 LDO </a:t>
            </a:r>
            <a:r>
              <a:rPr lang="ko-KR" altLang="en-US" sz="1200" dirty="0" smtClean="0">
                <a:sym typeface="Wingdings" panose="05000000000000000000" pitchFamily="2" charset="2"/>
              </a:rPr>
              <a:t>제거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필요 없음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리튬 배터리의 그라운드는 </a:t>
            </a:r>
            <a:r>
              <a:rPr lang="en-US" altLang="ko-KR" sz="1200" dirty="0" smtClean="0"/>
              <a:t>PCM</a:t>
            </a:r>
            <a:r>
              <a:rPr lang="ko-KR" altLang="en-US" sz="1200" dirty="0" smtClean="0"/>
              <a:t>을 통해 </a:t>
            </a:r>
            <a:r>
              <a:rPr lang="ko-KR" altLang="en-US" sz="1200" dirty="0" err="1" smtClean="0"/>
              <a:t>연결되어야함</a:t>
            </a:r>
            <a:r>
              <a:rPr lang="en-US" altLang="ko-KR" sz="1200" dirty="0" smtClean="0"/>
              <a:t>. (P0</a:t>
            </a:r>
            <a:r>
              <a:rPr lang="ko-KR" altLang="en-US" sz="1200" dirty="0" smtClean="0"/>
              <a:t>설계 미스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99398" y="134993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8" y="403616"/>
            <a:ext cx="8748782" cy="31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1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6202" y="206543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23697" y="0"/>
            <a:ext cx="538059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WSM P1 </a:t>
            </a:r>
            <a:r>
              <a:rPr lang="ko-KR" altLang="en-US" sz="1200" b="1" dirty="0" smtClean="0"/>
              <a:t>배치도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전체 배치 변경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ym typeface="Wingdings" panose="05000000000000000000" pitchFamily="2" charset="2"/>
              </a:rPr>
              <a:t>전체 부품은 </a:t>
            </a:r>
            <a:r>
              <a:rPr lang="en-US" altLang="ko-KR" sz="1200" dirty="0" smtClean="0">
                <a:sym typeface="Wingdings" panose="05000000000000000000" pitchFamily="2" charset="2"/>
              </a:rPr>
              <a:t>TOP </a:t>
            </a:r>
            <a:r>
              <a:rPr lang="ko-KR" altLang="en-US" sz="1200" dirty="0" smtClean="0">
                <a:sym typeface="Wingdings" panose="05000000000000000000" pitchFamily="2" charset="2"/>
              </a:rPr>
              <a:t>배치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ym typeface="Wingdings" panose="05000000000000000000" pitchFamily="2" charset="2"/>
              </a:rPr>
              <a:t>MCU </a:t>
            </a:r>
            <a:r>
              <a:rPr lang="ko-KR" altLang="en-US" sz="1200" dirty="0" smtClean="0">
                <a:sym typeface="Wingdings" panose="05000000000000000000" pitchFamily="2" charset="2"/>
              </a:rPr>
              <a:t>파트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1. U1, CC2630 Package 5x5  7x7 </a:t>
            </a:r>
            <a:r>
              <a:rPr lang="ko-KR" altLang="en-US" sz="1200" dirty="0" smtClean="0">
                <a:sym typeface="Wingdings" panose="05000000000000000000" pitchFamily="2" charset="2"/>
              </a:rPr>
              <a:t>변경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2. S1, </a:t>
            </a:r>
            <a:r>
              <a:rPr lang="ko-KR" altLang="en-US" sz="1200" dirty="0" smtClean="0">
                <a:sym typeface="Wingdings" panose="05000000000000000000" pitchFamily="2" charset="2"/>
              </a:rPr>
              <a:t>스위치</a:t>
            </a:r>
            <a:r>
              <a:rPr lang="en-US" altLang="ko-KR" sz="1200" dirty="0" smtClean="0">
                <a:sym typeface="Wingdings" panose="05000000000000000000" pitchFamily="2" charset="2"/>
              </a:rPr>
              <a:t> KSD-02H  KHS22 </a:t>
            </a:r>
            <a:r>
              <a:rPr lang="ko-KR" altLang="en-US" sz="1200" dirty="0" smtClean="0">
                <a:sym typeface="Wingdings" panose="05000000000000000000" pitchFamily="2" charset="2"/>
              </a:rPr>
              <a:t>변경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3. J7, JTAG Header </a:t>
            </a:r>
            <a:r>
              <a:rPr lang="ko-KR" altLang="en-US" sz="1200" dirty="0" smtClean="0"/>
              <a:t>핀 수 변경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J8, Reserved </a:t>
            </a:r>
            <a:r>
              <a:rPr lang="ko-KR" altLang="en-US" sz="1200" dirty="0" smtClean="0"/>
              <a:t>핀 수 변경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J9, SmartRF06 </a:t>
            </a:r>
            <a:r>
              <a:rPr lang="en-US" altLang="ko-KR" sz="1200" dirty="0" err="1" smtClean="0"/>
              <a:t>Evkit</a:t>
            </a:r>
            <a:r>
              <a:rPr lang="en-US" altLang="ko-KR" sz="1200" dirty="0" smtClean="0"/>
              <a:t> Debugging Header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Magnetic Sensor </a:t>
            </a:r>
            <a:r>
              <a:rPr lang="ko-KR" altLang="en-US" sz="1200" dirty="0" smtClean="0"/>
              <a:t>파트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1. TP</a:t>
            </a:r>
            <a:r>
              <a:rPr lang="ko-KR" altLang="en-US" sz="1200" dirty="0" smtClean="0"/>
              <a:t>추가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Ultra Sound Sensor </a:t>
            </a:r>
            <a:r>
              <a:rPr lang="ko-KR" altLang="en-US" sz="1200" dirty="0" smtClean="0"/>
              <a:t>파트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전원 공급 기존 </a:t>
            </a:r>
            <a:r>
              <a:rPr lang="en-US" altLang="ko-KR" sz="1200" dirty="0" smtClean="0"/>
              <a:t>D3V3P </a:t>
            </a:r>
            <a:r>
              <a:rPr lang="ko-KR" altLang="en-US" sz="1200" dirty="0" smtClean="0"/>
              <a:t>공급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D3V3P_US, Regulator </a:t>
            </a:r>
            <a:r>
              <a:rPr lang="ko-KR" altLang="en-US" sz="1200" dirty="0" smtClean="0"/>
              <a:t>출력 전압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                                 D4V2P_US, </a:t>
            </a:r>
            <a:r>
              <a:rPr lang="ko-KR" altLang="en-US" sz="1200" dirty="0" smtClean="0"/>
              <a:t>배터리 </a:t>
            </a:r>
            <a:r>
              <a:rPr lang="en-US" altLang="ko-KR" sz="1200" dirty="0" smtClean="0"/>
              <a:t>or </a:t>
            </a:r>
            <a:r>
              <a:rPr lang="ko-KR" altLang="en-US" sz="1200" dirty="0" err="1" smtClean="0"/>
              <a:t>솔라</a:t>
            </a:r>
            <a:r>
              <a:rPr lang="ko-KR" altLang="en-US" sz="1200" dirty="0" smtClean="0"/>
              <a:t> 출력 전압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선택 공급 가능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2. OP Amp TI</a:t>
            </a:r>
            <a:r>
              <a:rPr lang="ko-KR" altLang="en-US" sz="1200" dirty="0" smtClean="0"/>
              <a:t>社 </a:t>
            </a:r>
            <a:r>
              <a:rPr lang="en-US" altLang="ko-KR" sz="1200" dirty="0" smtClean="0"/>
              <a:t>TL072ID </a:t>
            </a:r>
            <a:r>
              <a:rPr lang="en-US" altLang="ko-KR" sz="1200" dirty="0" smtClean="0">
                <a:sym typeface="Wingdings" panose="05000000000000000000" pitchFamily="2" charset="2"/>
              </a:rPr>
              <a:t> TLV342IDR </a:t>
            </a:r>
            <a:r>
              <a:rPr lang="ko-KR" altLang="en-US" sz="1200" dirty="0" smtClean="0">
                <a:sym typeface="Wingdings" panose="05000000000000000000" pitchFamily="2" charset="2"/>
              </a:rPr>
              <a:t>변경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3. Detection Circuit IN4148W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BAT54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Shottky</a:t>
            </a:r>
            <a:r>
              <a:rPr lang="en-US" altLang="ko-KR" sz="1200" dirty="0" smtClean="0">
                <a:sym typeface="Wingdings" panose="05000000000000000000" pitchFamily="2" charset="2"/>
              </a:rPr>
              <a:t> Diode </a:t>
            </a:r>
            <a:r>
              <a:rPr lang="ko-KR" altLang="en-US" sz="1200" dirty="0" smtClean="0">
                <a:sym typeface="Wingdings" panose="05000000000000000000" pitchFamily="2" charset="2"/>
              </a:rPr>
              <a:t>변경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4. TP</a:t>
            </a:r>
            <a:r>
              <a:rPr lang="ko-KR" altLang="en-US" sz="1200" dirty="0" smtClean="0">
                <a:sym typeface="Wingdings" panose="05000000000000000000" pitchFamily="2" charset="2"/>
              </a:rPr>
              <a:t>추가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ym typeface="Wingdings" panose="05000000000000000000" pitchFamily="2" charset="2"/>
              </a:rPr>
              <a:t>Power </a:t>
            </a:r>
            <a:r>
              <a:rPr lang="ko-KR" altLang="en-US" sz="1200" dirty="0" smtClean="0">
                <a:sym typeface="Wingdings" panose="05000000000000000000" pitchFamily="2" charset="2"/>
              </a:rPr>
              <a:t>파트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 1. PCM </a:t>
            </a:r>
            <a:r>
              <a:rPr lang="ko-KR" altLang="en-US" sz="1200" dirty="0" smtClean="0">
                <a:sym typeface="Wingdings" panose="05000000000000000000" pitchFamily="2" charset="2"/>
              </a:rPr>
              <a:t>칩 </a:t>
            </a:r>
            <a:r>
              <a:rPr lang="en-US" altLang="ko-KR" sz="1200" dirty="0" smtClean="0">
                <a:sym typeface="Wingdings" panose="05000000000000000000" pitchFamily="2" charset="2"/>
              </a:rPr>
              <a:t>S-8200A  S-8240A </a:t>
            </a:r>
            <a:r>
              <a:rPr lang="ko-KR" altLang="en-US" sz="1200" dirty="0" smtClean="0">
                <a:sym typeface="Wingdings" panose="05000000000000000000" pitchFamily="2" charset="2"/>
              </a:rPr>
              <a:t>로 변경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 2.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솔라</a:t>
            </a:r>
            <a:r>
              <a:rPr lang="ko-KR" altLang="en-US" sz="1200" dirty="0" smtClean="0">
                <a:sym typeface="Wingdings" panose="05000000000000000000" pitchFamily="2" charset="2"/>
              </a:rPr>
              <a:t> 입력 전원 </a:t>
            </a:r>
            <a:r>
              <a:rPr lang="en-US" altLang="ko-KR" sz="1200" dirty="0" smtClean="0">
                <a:sym typeface="Wingdings" panose="05000000000000000000" pitchFamily="2" charset="2"/>
              </a:rPr>
              <a:t>5V 4.5V</a:t>
            </a:r>
            <a:r>
              <a:rPr lang="ko-KR" altLang="en-US" sz="1200" dirty="0" smtClean="0">
                <a:sym typeface="Wingdings" panose="05000000000000000000" pitchFamily="2" charset="2"/>
              </a:rPr>
              <a:t> 변경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 3. 4.2V </a:t>
            </a:r>
            <a:r>
              <a:rPr lang="ko-KR" altLang="en-US" sz="1200" dirty="0" smtClean="0">
                <a:sym typeface="Wingdings" panose="05000000000000000000" pitchFamily="2" charset="2"/>
              </a:rPr>
              <a:t>출력 </a:t>
            </a:r>
            <a:r>
              <a:rPr lang="en-US" altLang="ko-KR" sz="1200" dirty="0" smtClean="0">
                <a:sym typeface="Wingdings" panose="05000000000000000000" pitchFamily="2" charset="2"/>
              </a:rPr>
              <a:t>Regulator </a:t>
            </a:r>
            <a:r>
              <a:rPr lang="ko-KR" altLang="en-US" sz="1200" dirty="0" smtClean="0">
                <a:sym typeface="Wingdings" panose="05000000000000000000" pitchFamily="2" charset="2"/>
              </a:rPr>
              <a:t>삭제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 4. </a:t>
            </a:r>
            <a:r>
              <a:rPr lang="ko-KR" altLang="en-US" sz="1200" dirty="0" smtClean="0">
                <a:sym typeface="Wingdings" panose="05000000000000000000" pitchFamily="2" charset="2"/>
              </a:rPr>
              <a:t>전원 입력 </a:t>
            </a:r>
            <a:r>
              <a:rPr lang="en-US" altLang="ko-KR" sz="1200" dirty="0" smtClean="0">
                <a:sym typeface="Wingdings" panose="05000000000000000000" pitchFamily="2" charset="2"/>
              </a:rPr>
              <a:t>LED </a:t>
            </a:r>
            <a:r>
              <a:rPr lang="ko-KR" altLang="en-US" sz="1200" dirty="0" smtClean="0">
                <a:sym typeface="Wingdings" panose="05000000000000000000" pitchFamily="2" charset="2"/>
              </a:rPr>
              <a:t>삽입 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8" y="1141516"/>
            <a:ext cx="3465394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4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254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WSM P1_ Review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13</cp:revision>
  <dcterms:created xsi:type="dcterms:W3CDTF">2017-01-16T02:38:53Z</dcterms:created>
  <dcterms:modified xsi:type="dcterms:W3CDTF">2017-01-16T03:30:58Z</dcterms:modified>
</cp:coreProperties>
</file>