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99DA-4D8F-4CF9-858D-A85CBE3DF1A2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A171-AF03-4E85-894D-77BE215F8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15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99DA-4D8F-4CF9-858D-A85CBE3DF1A2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A171-AF03-4E85-894D-77BE215F8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28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99DA-4D8F-4CF9-858D-A85CBE3DF1A2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A171-AF03-4E85-894D-77BE215F8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94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99DA-4D8F-4CF9-858D-A85CBE3DF1A2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A171-AF03-4E85-894D-77BE215F8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89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99DA-4D8F-4CF9-858D-A85CBE3DF1A2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A171-AF03-4E85-894D-77BE215F8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37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99DA-4D8F-4CF9-858D-A85CBE3DF1A2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A171-AF03-4E85-894D-77BE215F8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5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99DA-4D8F-4CF9-858D-A85CBE3DF1A2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A171-AF03-4E85-894D-77BE215F8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66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99DA-4D8F-4CF9-858D-A85CBE3DF1A2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A171-AF03-4E85-894D-77BE215F8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8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99DA-4D8F-4CF9-858D-A85CBE3DF1A2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A171-AF03-4E85-894D-77BE215F8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99DA-4D8F-4CF9-858D-A85CBE3DF1A2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A171-AF03-4E85-894D-77BE215F8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87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99DA-4D8F-4CF9-858D-A85CBE3DF1A2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A171-AF03-4E85-894D-77BE215F8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98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599DA-4D8F-4CF9-858D-A85CBE3DF1A2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2A171-AF03-4E85-894D-77BE215F8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27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537" y="1104596"/>
            <a:ext cx="10515600" cy="132556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/>
            <a:r>
              <a:rPr lang="en-US" altLang="ko-KR" b="1" dirty="0" smtClean="0"/>
              <a:t>WSM P2 H/W Debugging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5847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76" y="135173"/>
            <a:ext cx="1158505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WSM P2 Debugging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795631" y="657280"/>
            <a:ext cx="4965449" cy="2667054"/>
            <a:chOff x="5426905" y="596348"/>
            <a:chExt cx="6619321" cy="352310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6905" y="596348"/>
              <a:ext cx="6619321" cy="3523104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7339054" y="3657600"/>
              <a:ext cx="898497" cy="278296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43384" y="1663148"/>
              <a:ext cx="898497" cy="2782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13161" y="3811170"/>
            <a:ext cx="60191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문제점</a:t>
            </a:r>
            <a:r>
              <a:rPr lang="en-US" altLang="ko-KR" sz="1200" dirty="0" smtClean="0"/>
              <a:t>) GND-S </a:t>
            </a:r>
            <a:r>
              <a:rPr lang="ko-KR" altLang="en-US" sz="1200" dirty="0" smtClean="0"/>
              <a:t>와 통 그라운드 심볼과 연결했다고 하더라고 그라운드에  </a:t>
            </a:r>
            <a:r>
              <a:rPr lang="en-US" altLang="ko-KR" sz="1200" dirty="0" smtClean="0"/>
              <a:t>Net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name</a:t>
            </a:r>
            <a:r>
              <a:rPr lang="ko-KR" altLang="en-US" sz="1200" dirty="0" smtClean="0"/>
              <a:t>을 붙일 경우 연결되지 않고</a:t>
            </a:r>
            <a:r>
              <a:rPr lang="en-US" altLang="ko-KR" sz="1200" dirty="0" smtClean="0"/>
              <a:t> Artwork </a:t>
            </a:r>
            <a:r>
              <a:rPr lang="ko-KR" altLang="en-US" sz="1200" dirty="0" smtClean="0"/>
              <a:t>상에 </a:t>
            </a:r>
            <a:r>
              <a:rPr lang="en-US" altLang="ko-KR" sz="1200" dirty="0" smtClean="0"/>
              <a:t>GND </a:t>
            </a:r>
            <a:r>
              <a:rPr lang="ko-KR" altLang="en-US" sz="1200" dirty="0" smtClean="0"/>
              <a:t>와</a:t>
            </a:r>
            <a:r>
              <a:rPr lang="en-US" altLang="ko-KR" sz="1200" dirty="0" smtClean="0"/>
              <a:t> GND-S </a:t>
            </a:r>
            <a:r>
              <a:rPr lang="ko-KR" altLang="en-US" sz="1200" dirty="0" smtClean="0"/>
              <a:t>분리됨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ym typeface="Wingdings" panose="05000000000000000000" pitchFamily="2" charset="2"/>
              </a:rPr>
              <a:t>해결 방안</a:t>
            </a:r>
            <a:r>
              <a:rPr lang="en-US" altLang="ko-KR" sz="1200" dirty="0" smtClean="0">
                <a:sym typeface="Wingdings" panose="05000000000000000000" pitchFamily="2" charset="2"/>
              </a:rPr>
              <a:t>) S1</a:t>
            </a:r>
            <a:r>
              <a:rPr lang="ko-KR" altLang="en-US" sz="1200" dirty="0" smtClean="0">
                <a:sym typeface="Wingdings" panose="05000000000000000000" pitchFamily="2" charset="2"/>
              </a:rPr>
              <a:t>의 </a:t>
            </a:r>
            <a:r>
              <a:rPr lang="en-US" altLang="ko-KR" sz="1200" dirty="0" smtClean="0">
                <a:sym typeface="Wingdings" panose="05000000000000000000" pitchFamily="2" charset="2"/>
              </a:rPr>
              <a:t>6</a:t>
            </a:r>
            <a:r>
              <a:rPr lang="ko-KR" altLang="en-US" sz="1200" dirty="0" smtClean="0">
                <a:sym typeface="Wingdings" panose="05000000000000000000" pitchFamily="2" charset="2"/>
              </a:rPr>
              <a:t>번 </a:t>
            </a:r>
            <a:r>
              <a:rPr lang="en-US" altLang="ko-KR" sz="1200" dirty="0" smtClean="0">
                <a:sym typeface="Wingdings" panose="05000000000000000000" pitchFamily="2" charset="2"/>
              </a:rPr>
              <a:t>5</a:t>
            </a:r>
            <a:r>
              <a:rPr lang="ko-KR" altLang="en-US" sz="1200" dirty="0" smtClean="0">
                <a:sym typeface="Wingdings" panose="05000000000000000000" pitchFamily="2" charset="2"/>
              </a:rPr>
              <a:t>번을 </a:t>
            </a:r>
            <a:r>
              <a:rPr lang="en-US" altLang="ko-KR" sz="1200" dirty="0" smtClean="0">
                <a:sym typeface="Wingdings" panose="05000000000000000000" pitchFamily="2" charset="2"/>
              </a:rPr>
              <a:t>Short</a:t>
            </a:r>
            <a:r>
              <a:rPr lang="ko-KR" altLang="en-US" sz="1200" dirty="0">
                <a:sym typeface="Wingdings" panose="05000000000000000000" pitchFamily="2" charset="2"/>
              </a:rPr>
              <a:t> 함</a:t>
            </a:r>
            <a:r>
              <a:rPr lang="ko-KR" altLang="en-US" sz="1200" dirty="0" smtClean="0">
                <a:sym typeface="Wingdings" panose="05000000000000000000" pitchFamily="2" charset="2"/>
              </a:rPr>
              <a:t>으로써 분리된 그라운드가 연결됨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            </a:t>
            </a:r>
            <a:r>
              <a:rPr lang="ko-KR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추후에 그라운드의 </a:t>
            </a:r>
            <a:r>
              <a:rPr lang="en-US" altLang="ko-KR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net name</a:t>
            </a:r>
            <a:r>
              <a:rPr lang="ko-KR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에 의한 연결이 아닌 텍스트로 </a:t>
            </a:r>
            <a:r>
              <a:rPr lang="ko-KR" alt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연결해야함</a:t>
            </a:r>
            <a:r>
              <a:rPr lang="en-US" altLang="ko-KR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           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  <a:r>
              <a:rPr lang="en-US" altLang="ko-KR" sz="1200" dirty="0" smtClean="0"/>
              <a:t> 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76" y="672311"/>
            <a:ext cx="2653223" cy="2895441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594196" y="5196187"/>
            <a:ext cx="3962814" cy="1434812"/>
            <a:chOff x="513161" y="4982207"/>
            <a:chExt cx="3962814" cy="1434812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161" y="4982207"/>
              <a:ext cx="3962814" cy="1434812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560655" y="6001630"/>
              <a:ext cx="1228784" cy="3398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894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76" y="135173"/>
            <a:ext cx="1158505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WSM P2 Debugging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6689106" y="657280"/>
            <a:ext cx="4965449" cy="2667054"/>
            <a:chOff x="5426905" y="596348"/>
            <a:chExt cx="6619321" cy="352310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6905" y="596348"/>
              <a:ext cx="6619321" cy="3523104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9013806" y="1147275"/>
              <a:ext cx="898497" cy="278296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61176" y="4082692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문제점</a:t>
            </a:r>
            <a:r>
              <a:rPr lang="en-US" altLang="ko-KR" sz="1200" dirty="0" smtClean="0"/>
              <a:t>) MCU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Battery 4.2 </a:t>
            </a:r>
            <a:r>
              <a:rPr lang="ko-KR" altLang="en-US" sz="1200" dirty="0" smtClean="0"/>
              <a:t>전압이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바로 들어감으로써</a:t>
            </a:r>
            <a:r>
              <a:rPr lang="en-US" altLang="ko-KR" sz="1200" dirty="0" smtClean="0"/>
              <a:t>, Rx </a:t>
            </a:r>
            <a:r>
              <a:rPr lang="en-US" altLang="ko-KR" sz="1200" dirty="0" err="1" smtClean="0"/>
              <a:t>Adc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단에 이상 전압인 </a:t>
            </a:r>
            <a:r>
              <a:rPr lang="en-US" altLang="ko-KR" sz="1200" dirty="0"/>
              <a:t>3</a:t>
            </a:r>
            <a:r>
              <a:rPr lang="en-US" altLang="ko-KR" sz="1200" dirty="0" smtClean="0"/>
              <a:t>.7V</a:t>
            </a:r>
            <a:r>
              <a:rPr lang="ko-KR" altLang="en-US" sz="1200" dirty="0" smtClean="0"/>
              <a:t> 인가됨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해결 방안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MCU</a:t>
            </a:r>
            <a:r>
              <a:rPr lang="ko-KR" altLang="en-US" sz="1200" dirty="0" smtClean="0"/>
              <a:t>로 다이렉트로 연결되는 </a:t>
            </a:r>
            <a:r>
              <a:rPr lang="en-US" altLang="ko-KR" sz="1200" dirty="0" smtClean="0"/>
              <a:t>PCB Bottom </a:t>
            </a:r>
            <a:r>
              <a:rPr lang="ko-KR" altLang="en-US" sz="1200" dirty="0" smtClean="0"/>
              <a:t>단의 선을 끊음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               추후에</a:t>
            </a:r>
            <a:r>
              <a:rPr lang="en-US" altLang="ko-KR" sz="1200" dirty="0" smtClean="0">
                <a:solidFill>
                  <a:srgbClr val="FF0000"/>
                </a:solidFill>
              </a:rPr>
              <a:t> 4.2V</a:t>
            </a:r>
            <a:r>
              <a:rPr lang="ko-KR" altLang="en-US" sz="1200" dirty="0" smtClean="0">
                <a:solidFill>
                  <a:srgbClr val="FF0000"/>
                </a:solidFill>
              </a:rPr>
              <a:t>가 아닌 전압 강하를 위한 </a:t>
            </a:r>
            <a:r>
              <a:rPr lang="en-US" altLang="ko-KR" sz="1200" dirty="0" smtClean="0">
                <a:solidFill>
                  <a:srgbClr val="FF0000"/>
                </a:solidFill>
              </a:rPr>
              <a:t>MCU</a:t>
            </a:r>
            <a:r>
              <a:rPr lang="ko-KR" altLang="en-US" sz="1200" dirty="0" smtClean="0">
                <a:solidFill>
                  <a:srgbClr val="FF0000"/>
                </a:solidFill>
              </a:rPr>
              <a:t>의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Bat_Monitor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입력단에</a:t>
            </a:r>
            <a:r>
              <a:rPr lang="en-US" altLang="ko-KR" sz="1200" dirty="0" smtClean="0">
                <a:solidFill>
                  <a:srgbClr val="FF0000"/>
                </a:solidFill>
              </a:rPr>
              <a:t> 200K </a:t>
            </a:r>
            <a:r>
              <a:rPr lang="ko-KR" altLang="en-US" sz="1200" dirty="0" smtClean="0">
                <a:solidFill>
                  <a:srgbClr val="FF0000"/>
                </a:solidFill>
              </a:rPr>
              <a:t>저항 추가한다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 </a:t>
            </a:r>
            <a:endParaRPr lang="en-US" altLang="ko-KR" sz="12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  <a:r>
              <a:rPr lang="en-US" altLang="ko-KR" sz="1200" dirty="0" smtClean="0"/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76" y="670286"/>
            <a:ext cx="3158604" cy="28882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374" y="949738"/>
            <a:ext cx="2785732" cy="160047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750767" y="1644637"/>
            <a:ext cx="1015793" cy="11260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십자형 4"/>
          <p:cNvSpPr/>
          <p:nvPr/>
        </p:nvSpPr>
        <p:spPr>
          <a:xfrm>
            <a:off x="2441049" y="2282024"/>
            <a:ext cx="182881" cy="190739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13" y="5034749"/>
            <a:ext cx="74961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4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76" y="135173"/>
            <a:ext cx="1158505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WSM P2 Debugging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5846" y="4894436"/>
            <a:ext cx="6019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문제점</a:t>
            </a:r>
            <a:r>
              <a:rPr lang="en-US" altLang="ko-KR" sz="1200" dirty="0" smtClean="0"/>
              <a:t>) Battery </a:t>
            </a:r>
            <a:r>
              <a:rPr lang="ko-KR" altLang="en-US" sz="1200" dirty="0" smtClean="0"/>
              <a:t>가 연결되는 </a:t>
            </a:r>
            <a:r>
              <a:rPr lang="en-US" altLang="ko-KR" sz="1200" dirty="0" smtClean="0"/>
              <a:t>J12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Connector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1</a:t>
            </a:r>
            <a:r>
              <a:rPr lang="ko-KR" altLang="en-US" sz="1200" dirty="0" err="1" smtClean="0"/>
              <a:t>번핀</a:t>
            </a:r>
            <a:r>
              <a:rPr lang="ko-KR" altLang="en-US" sz="1200" dirty="0" smtClean="0"/>
              <a:t> 위치가 잘못됨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ym typeface="Wingdings" panose="05000000000000000000" pitchFamily="2" charset="2"/>
              </a:rPr>
              <a:t>해결 방안</a:t>
            </a:r>
            <a:r>
              <a:rPr lang="en-US" altLang="ko-KR" sz="1200" dirty="0" smtClean="0">
                <a:sym typeface="Wingdings" panose="05000000000000000000" pitchFamily="2" charset="2"/>
              </a:rPr>
              <a:t>) </a:t>
            </a:r>
            <a:r>
              <a:rPr lang="ko-KR" altLang="en-US" sz="1200" dirty="0" smtClean="0">
                <a:sym typeface="Wingdings" panose="05000000000000000000" pitchFamily="2" charset="2"/>
              </a:rPr>
              <a:t>원래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설계대로인</a:t>
            </a:r>
            <a:r>
              <a:rPr lang="ko-KR" altLang="en-US" sz="1200" dirty="0" smtClean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Bottom </a:t>
            </a:r>
            <a:r>
              <a:rPr lang="ko-KR" altLang="en-US" sz="1200" dirty="0" smtClean="0">
                <a:sym typeface="Wingdings" panose="05000000000000000000" pitchFamily="2" charset="2"/>
              </a:rPr>
              <a:t>실장이 아닌 </a:t>
            </a:r>
            <a:r>
              <a:rPr lang="en-US" altLang="ko-KR" sz="1200" dirty="0" smtClean="0">
                <a:sym typeface="Wingdings" panose="05000000000000000000" pitchFamily="2" charset="2"/>
              </a:rPr>
              <a:t>TOP </a:t>
            </a:r>
            <a:r>
              <a:rPr lang="ko-KR" altLang="en-US" sz="1200" dirty="0" smtClean="0">
                <a:sym typeface="Wingdings" panose="05000000000000000000" pitchFamily="2" charset="2"/>
              </a:rPr>
              <a:t>면에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실장함</a:t>
            </a:r>
            <a:r>
              <a:rPr lang="en-US" altLang="ko-KR" sz="1200" dirty="0" smtClean="0">
                <a:sym typeface="Wingdings" panose="05000000000000000000" pitchFamily="2" charset="2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ym typeface="Wingdings" panose="05000000000000000000" pitchFamily="2" charset="2"/>
              </a:rPr>
              <a:t>               </a:t>
            </a:r>
            <a:r>
              <a:rPr lang="ko-KR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추후에 </a:t>
            </a:r>
            <a:r>
              <a:rPr lang="en-US" altLang="ko-KR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번핀</a:t>
            </a:r>
            <a:r>
              <a:rPr lang="ko-KR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위치를 현재의 </a:t>
            </a:r>
            <a:r>
              <a:rPr lang="en-US" altLang="ko-KR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번핀</a:t>
            </a:r>
            <a:r>
              <a:rPr lang="ko-KR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위치로 수정해야함</a:t>
            </a:r>
            <a:r>
              <a:rPr lang="en-US" altLang="ko-KR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altLang="ko-KR" sz="12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  <a:r>
              <a:rPr lang="en-US" altLang="ko-KR" sz="1200" dirty="0" smtClean="0"/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849" y="685708"/>
            <a:ext cx="7544356" cy="4027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76" y="685708"/>
            <a:ext cx="3611521" cy="266974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1068216" y="1544380"/>
            <a:ext cx="493893" cy="761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2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148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WSM P2 H/W Debugging 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AutoBVT</cp:lastModifiedBy>
  <cp:revision>6</cp:revision>
  <dcterms:created xsi:type="dcterms:W3CDTF">2017-02-14T05:23:11Z</dcterms:created>
  <dcterms:modified xsi:type="dcterms:W3CDTF">2017-02-14T06:00:20Z</dcterms:modified>
</cp:coreProperties>
</file>