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3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0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2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7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9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6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E4AE-5056-4B84-9822-8ED97262955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D3CE-C02A-43FF-8D29-8196761F6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5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8" y="125834"/>
            <a:ext cx="5584884" cy="6537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2902" y="125834"/>
            <a:ext cx="56541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변경 사항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1. </a:t>
            </a:r>
            <a:r>
              <a:rPr lang="en-US" altLang="ko-KR" sz="1200" dirty="0" smtClean="0"/>
              <a:t>D3, D4, R9, R10, J4, J5 </a:t>
            </a:r>
            <a:r>
              <a:rPr lang="ko-KR" altLang="en-US" sz="1200" dirty="0" smtClean="0"/>
              <a:t>제거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2. R42, R41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3. S1 4Channel</a:t>
            </a:r>
            <a:r>
              <a:rPr lang="ko-KR" altLang="en-US" sz="1200" dirty="0" smtClean="0"/>
              <a:t>로 변경 </a:t>
            </a:r>
            <a:r>
              <a:rPr lang="en-US" altLang="ko-KR" sz="1200" dirty="0" smtClean="0"/>
              <a:t>/ </a:t>
            </a:r>
            <a:r>
              <a:rPr lang="ko-KR" altLang="en-US" sz="1200" dirty="0" smtClean="0">
                <a:solidFill>
                  <a:srgbClr val="FF0000"/>
                </a:solidFill>
              </a:rPr>
              <a:t>위치 이동</a:t>
            </a:r>
            <a:r>
              <a:rPr lang="en-US" altLang="ko-KR" sz="1200" dirty="0" smtClean="0">
                <a:solidFill>
                  <a:srgbClr val="FF0000"/>
                </a:solidFill>
              </a:rPr>
              <a:t>, J9 </a:t>
            </a:r>
            <a:r>
              <a:rPr lang="ko-KR" altLang="en-US" sz="1200" dirty="0" smtClean="0">
                <a:solidFill>
                  <a:srgbClr val="FF0000"/>
                </a:solidFill>
              </a:rPr>
              <a:t>위로 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4. J13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>
                <a:solidFill>
                  <a:srgbClr val="FF0000"/>
                </a:solidFill>
              </a:rPr>
              <a:t>(Silk, SCL SDA </a:t>
            </a:r>
            <a:r>
              <a:rPr lang="ko-KR" altLang="en-US" sz="1200" dirty="0" smtClean="0">
                <a:solidFill>
                  <a:srgbClr val="FF0000"/>
                </a:solidFill>
              </a:rPr>
              <a:t>표시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</a:rPr>
              <a:t>/ </a:t>
            </a:r>
            <a:r>
              <a:rPr lang="ko-KR" altLang="en-US" sz="1200" dirty="0" smtClean="0">
                <a:solidFill>
                  <a:srgbClr val="FF0000"/>
                </a:solidFill>
              </a:rPr>
              <a:t>위치 현재 </a:t>
            </a:r>
            <a:r>
              <a:rPr lang="en-US" altLang="ko-KR" sz="1200" dirty="0" smtClean="0">
                <a:solidFill>
                  <a:srgbClr val="FF0000"/>
                </a:solidFill>
              </a:rPr>
              <a:t>S1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위치 시킴 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5</a:t>
            </a:r>
            <a:r>
              <a:rPr lang="en-US" altLang="ko-KR" sz="1200" dirty="0" smtClean="0"/>
              <a:t>. U8 </a:t>
            </a:r>
            <a:r>
              <a:rPr lang="ko-KR" altLang="en-US" sz="1200" dirty="0" smtClean="0"/>
              <a:t>추가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6</a:t>
            </a:r>
            <a:r>
              <a:rPr lang="en-US" altLang="ko-KR" sz="1200" dirty="0" smtClean="0"/>
              <a:t>. U5 </a:t>
            </a:r>
            <a:r>
              <a:rPr lang="ko-KR" altLang="en-US" sz="1200" dirty="0" smtClean="0"/>
              <a:t>부품 변경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핀투핀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라이브러리 변경 없음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EEPROM_WP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7</a:t>
            </a:r>
            <a:r>
              <a:rPr lang="en-US" altLang="ko-KR" sz="1200" dirty="0" smtClean="0"/>
              <a:t>. Q4, Q5 </a:t>
            </a:r>
            <a:r>
              <a:rPr lang="ko-KR" altLang="en-US" sz="1200" dirty="0" smtClean="0"/>
              <a:t>부품 변경</a:t>
            </a:r>
            <a:r>
              <a:rPr lang="en-US" altLang="ko-KR" sz="1200" dirty="0" smtClean="0"/>
              <a:t>, IRF7832PbF </a:t>
            </a:r>
            <a:r>
              <a:rPr lang="en-US" altLang="ko-KR" sz="1200" dirty="0" smtClean="0">
                <a:sym typeface="Wingdings" panose="05000000000000000000" pitchFamily="2" charset="2"/>
              </a:rPr>
              <a:t> CSD16413Q5A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8</a:t>
            </a:r>
            <a:r>
              <a:rPr lang="en-US" altLang="ko-KR" sz="1200" dirty="0" smtClean="0"/>
              <a:t>. J11, J12, J10 </a:t>
            </a:r>
            <a:r>
              <a:rPr lang="ko-KR" altLang="en-US" sz="1200" dirty="0" smtClean="0"/>
              <a:t>부품 변경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/>
              <a:t>Bottom </a:t>
            </a:r>
            <a:r>
              <a:rPr lang="ko-KR" altLang="en-US" sz="1200" dirty="0" smtClean="0"/>
              <a:t>위치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외각 가깝게 배치함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그대로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외각으로 </a:t>
            </a:r>
            <a:r>
              <a:rPr lang="en-US" altLang="ko-KR" sz="1200" dirty="0" smtClean="0"/>
              <a:t>shift),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LHE</a:t>
            </a:r>
            <a:r>
              <a:rPr lang="ko-KR" altLang="en-US" sz="1200" dirty="0" smtClean="0"/>
              <a:t>로 표시된 부분이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/>
              <a:t>SMW200-02</a:t>
            </a:r>
            <a:r>
              <a:rPr lang="en-US" altLang="ko-KR" sz="1200" dirty="0" smtClean="0">
                <a:sym typeface="Wingdings" panose="05000000000000000000" pitchFamily="2" charset="2"/>
              </a:rPr>
              <a:t> A2001-WR02/ A2001-WR03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(Silk Top</a:t>
            </a:r>
            <a:r>
              <a:rPr lang="ko-KR" altLang="en-US" sz="1200" dirty="0" smtClean="0">
                <a:solidFill>
                  <a:srgbClr val="FF0000"/>
                </a:solidFill>
              </a:rPr>
              <a:t>면에 </a:t>
            </a:r>
            <a:r>
              <a:rPr lang="en-US" altLang="ko-KR" sz="1200" dirty="0" smtClean="0">
                <a:solidFill>
                  <a:srgbClr val="FF0000"/>
                </a:solidFill>
              </a:rPr>
              <a:t>J11 </a:t>
            </a:r>
            <a:r>
              <a:rPr lang="ko-KR" altLang="en-US" sz="1200" dirty="0" smtClean="0">
                <a:solidFill>
                  <a:srgbClr val="FF0000"/>
                </a:solidFill>
              </a:rPr>
              <a:t>위치에 </a:t>
            </a:r>
            <a:r>
              <a:rPr lang="en-US" altLang="ko-KR" sz="1200" dirty="0" smtClean="0">
                <a:solidFill>
                  <a:srgbClr val="FF0000"/>
                </a:solidFill>
              </a:rPr>
              <a:t>Solar, J12</a:t>
            </a:r>
            <a:r>
              <a:rPr lang="ko-KR" altLang="en-US" sz="1200" dirty="0" smtClean="0">
                <a:solidFill>
                  <a:srgbClr val="FF0000"/>
                </a:solidFill>
              </a:rPr>
              <a:t>위치에 </a:t>
            </a:r>
            <a:r>
              <a:rPr lang="en-US" altLang="ko-KR" sz="1200" dirty="0" smtClean="0">
                <a:solidFill>
                  <a:srgbClr val="FF0000"/>
                </a:solidFill>
              </a:rPr>
              <a:t>Bat, J10 Sensor)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9. TH3, TH4, TH11, TH12, TH9, TH10 </a:t>
            </a:r>
            <a:r>
              <a:rPr lang="ko-KR" altLang="en-US" sz="1200" dirty="0" smtClean="0"/>
              <a:t>제거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10. H5, H6, H7 </a:t>
            </a:r>
            <a:r>
              <a:rPr lang="ko-KR" altLang="en-US" sz="1200" dirty="0" smtClean="0"/>
              <a:t>제거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11. V-CUT </a:t>
            </a:r>
            <a:r>
              <a:rPr lang="ko-KR" altLang="en-US" sz="1200" dirty="0" smtClean="0"/>
              <a:t>제거 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12. Q1, Q2, Q3 </a:t>
            </a:r>
            <a:r>
              <a:rPr lang="ko-KR" altLang="en-US" sz="1200" dirty="0" smtClean="0"/>
              <a:t>라이브러리 사이즈 </a:t>
            </a:r>
            <a:r>
              <a:rPr lang="ko-KR" altLang="en-US" sz="1200" dirty="0" smtClean="0"/>
              <a:t>변경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13. J8 </a:t>
            </a:r>
            <a:r>
              <a:rPr lang="ko-KR" altLang="en-US" sz="1200" dirty="0" smtClean="0"/>
              <a:t>제거</a:t>
            </a:r>
            <a:r>
              <a:rPr lang="en-US" altLang="ko-KR" sz="1200" dirty="0" smtClean="0"/>
              <a:t>, J9 </a:t>
            </a:r>
            <a:r>
              <a:rPr lang="ko-KR" altLang="en-US" sz="1200" dirty="0" smtClean="0"/>
              <a:t>핀 헤더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>20</a:t>
            </a:r>
            <a:r>
              <a:rPr lang="ko-KR" altLang="en-US" sz="1200" dirty="0" smtClean="0"/>
              <a:t>핀으로 변경   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14. </a:t>
            </a:r>
            <a:r>
              <a:rPr lang="ko-KR" altLang="en-US" sz="1200" dirty="0" smtClean="0"/>
              <a:t>로고 </a:t>
            </a:r>
            <a:r>
              <a:rPr lang="ko-KR" altLang="en-US" sz="1200" dirty="0"/>
              <a:t>위치 </a:t>
            </a:r>
            <a:r>
              <a:rPr lang="en-US" altLang="ko-KR" sz="1200" dirty="0"/>
              <a:t>: TOP</a:t>
            </a:r>
            <a:r>
              <a:rPr lang="ko-KR" altLang="en-US" sz="1200" dirty="0" smtClean="0"/>
              <a:t>면</a:t>
            </a:r>
            <a:r>
              <a:rPr lang="en-US" altLang="ko-KR" sz="1200" dirty="0" smtClean="0"/>
              <a:t>, WSM Board Rev. P2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</a:p>
        </p:txBody>
      </p:sp>
      <p:sp>
        <p:nvSpPr>
          <p:cNvPr id="2" name="타원 1"/>
          <p:cNvSpPr/>
          <p:nvPr/>
        </p:nvSpPr>
        <p:spPr>
          <a:xfrm>
            <a:off x="1442907" y="1107347"/>
            <a:ext cx="1140903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 rot="8090503">
            <a:off x="1548642" y="2050373"/>
            <a:ext cx="436228" cy="2617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20" y="169382"/>
            <a:ext cx="1034817" cy="7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9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114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12</cp:revision>
  <dcterms:created xsi:type="dcterms:W3CDTF">2016-12-26T06:36:19Z</dcterms:created>
  <dcterms:modified xsi:type="dcterms:W3CDTF">2017-01-09T07:42:55Z</dcterms:modified>
</cp:coreProperties>
</file>