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1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0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1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1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9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5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8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7C7F-56E9-4BD3-B8D2-C73CD360AF15}" type="datetimeFigureOut">
              <a:rPr lang="ko-KR" altLang="en-US" smtClean="0"/>
              <a:t>2017-08-14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8E1C-DBB4-4081-B573-B512C27DD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4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58838" y="1063924"/>
            <a:ext cx="7579743" cy="3841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2214113" y="2771955"/>
            <a:ext cx="224287" cy="212784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9244642" y="2771955"/>
            <a:ext cx="224287" cy="212784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5736565" y="1176068"/>
            <a:ext cx="224287" cy="212784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5736564" y="4586378"/>
            <a:ext cx="224287" cy="212784"/>
          </a:xfrm>
          <a:prstGeom prst="flowChartConnector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93675" y="1500996"/>
            <a:ext cx="6481315" cy="297898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2815088" y="2093344"/>
            <a:ext cx="701616" cy="678611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806462" y="2984738"/>
            <a:ext cx="701616" cy="678611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77730" y="1713780"/>
            <a:ext cx="2326256" cy="25419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65012" y="1713780"/>
            <a:ext cx="1823048" cy="254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64899" y="744747"/>
            <a:ext cx="8428007" cy="4477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7729" y="1699401"/>
            <a:ext cx="4914179" cy="2556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1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YOUNG EOM</dc:creator>
  <cp:lastModifiedBy>MIN YOUNG EOM</cp:lastModifiedBy>
  <cp:revision>3</cp:revision>
  <dcterms:created xsi:type="dcterms:W3CDTF">2017-08-14T14:15:49Z</dcterms:created>
  <dcterms:modified xsi:type="dcterms:W3CDTF">2017-08-14T17:04:37Z</dcterms:modified>
</cp:coreProperties>
</file>