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9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6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5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0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7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4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9A85-2CB9-4C45-A911-B41A9865C7C7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89FF-5460-47CF-A109-EC649B1CB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WSM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NodeTask</a:t>
            </a:r>
            <a:endParaRPr lang="en-US" altLang="ko-KR" dirty="0" smtClean="0"/>
          </a:p>
          <a:p>
            <a:r>
              <a:rPr lang="en-US" altLang="ko-KR" dirty="0" err="1" smtClean="0"/>
              <a:t>NodeRadioTask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64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NodeTask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4738" y="1690688"/>
            <a:ext cx="2195342" cy="30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NodeTask_Init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84738" y="2136165"/>
            <a:ext cx="2195342" cy="438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CreateEvent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nodeEvent</a:t>
            </a:r>
            <a:r>
              <a:rPr lang="en-US" altLang="ko-KR" sz="1000" dirty="0" smtClean="0">
                <a:solidFill>
                  <a:schemeClr val="tx1"/>
                </a:solidFill>
              </a:rPr>
              <a:t> –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nodeEventHandle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NODE_EVENT_NEW_ADC_VALUE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NODE_EVENT_UPDATE_LCD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Create Clock Object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fastReportTimeoutClock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fastReportTimeoutClockHandle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Create Node Task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nodeTask</a:t>
            </a:r>
            <a:r>
              <a:rPr lang="en-US" altLang="ko-KR" sz="1000" dirty="0" smtClean="0">
                <a:solidFill>
                  <a:schemeClr val="tx1"/>
                </a:solidFill>
              </a:rPr>
              <a:t> -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nodeTaskFunction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337537" y="1690687"/>
            <a:ext cx="2790093" cy="302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nodeTaskFunction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337537" y="2136165"/>
            <a:ext cx="2790093" cy="438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SCE ADC Task Start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SceAdc_init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SceAdc_registerAdcCallback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adcCallback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SceAdc_start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Setup Timeout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Clock_setTimeout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Clock_start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Wait for Event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Event_pend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nodeEventHandle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NODE_EVENT_NEW_ADC_VALUE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NodeRadioTask_sendAdcData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adcValue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NODE_EVENT_UPDATE_LCD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updateLcd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NodeRadioTask_sendAdcData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( 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Semaphore_pend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radioAccessSemHandle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Event_post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radioOperationEventHandle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Semaphore_pend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radioResultSemHandle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Semaphore_post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radioAccessSemHandle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adcCallback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Adcvalue</a:t>
            </a:r>
            <a:r>
              <a:rPr lang="en-US" altLang="ko-KR" sz="1000" dirty="0" smtClean="0">
                <a:solidFill>
                  <a:schemeClr val="tx1"/>
                </a:solidFill>
              </a:rPr>
              <a:t> update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Event_post</a:t>
            </a:r>
            <a:r>
              <a:rPr lang="en-US" altLang="ko-KR" sz="1000" dirty="0" smtClean="0">
                <a:solidFill>
                  <a:schemeClr val="tx1"/>
                </a:solidFill>
              </a:rPr>
              <a:t> 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nodeEventHandle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, NODE_EVENT_NEW_ADC_VALUE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28891" y="1690687"/>
            <a:ext cx="2790093" cy="302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SCE ADC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428891" y="2136165"/>
            <a:ext cx="2790093" cy="438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NodeRadioTask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4738" y="1690688"/>
            <a:ext cx="2632222" cy="31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NodeRadioTask_Init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84738" y="2136165"/>
            <a:ext cx="2632222" cy="438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Create Semaphore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radioAccessSem</a:t>
            </a:r>
            <a:r>
              <a:rPr lang="en-US" altLang="ko-KR" sz="1000" dirty="0" smtClean="0">
                <a:solidFill>
                  <a:schemeClr val="tx1"/>
                </a:solidFill>
              </a:rPr>
              <a:t> –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radioAccessSemHandle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radioResultSem</a:t>
            </a:r>
            <a:r>
              <a:rPr lang="en-US" altLang="ko-KR" sz="1000" dirty="0" smtClean="0">
                <a:solidFill>
                  <a:schemeClr val="tx1"/>
                </a:solidFill>
              </a:rPr>
              <a:t> – 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radioResultSemHandle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Create Event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radioOperationEvent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radioOperationEventHandle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RADIO_EVENT_SEND_ADC_DATA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RADIO_EVENT_DATA_ACK_RECEIVED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RADIO_EVENT_ACK_TIMEOUT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RADIO_EVENT_SEND_FAIL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Create Node Radio Task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nodeRadioTask</a:t>
            </a:r>
            <a:r>
              <a:rPr lang="en-US" altLang="ko-KR" sz="1000" dirty="0" smtClean="0">
                <a:solidFill>
                  <a:schemeClr val="tx1"/>
                </a:solidFill>
              </a:rPr>
              <a:t> -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nodeRadioTaskFunction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535658" y="1690688"/>
            <a:ext cx="2632222" cy="31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NodeRadioTaskFunction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535658" y="2136165"/>
            <a:ext cx="2632222" cy="438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EasyLink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Init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EasyLink_Params_init</a:t>
            </a:r>
            <a:r>
              <a:rPr lang="en-US" altLang="ko-KR" sz="1000" dirty="0" smtClean="0">
                <a:solidFill>
                  <a:schemeClr val="tx1"/>
                </a:solidFill>
              </a:rPr>
              <a:t>() – default setting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EasyLink_init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Setup packet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Source Address / Packet type setting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Wait for an Event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Event_pend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radioOperationEventHandle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: RADIO_EVENT_SEND_ADC_DATA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packet_info</a:t>
            </a:r>
            <a:r>
              <a:rPr lang="en-US" altLang="ko-KR" sz="1000" dirty="0" smtClean="0">
                <a:solidFill>
                  <a:schemeClr val="tx1"/>
                </a:solidFill>
              </a:rPr>
              <a:t> save to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dmSensorPacket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sendDmPacket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RADIO_EVENT_DATA_ACK_RECEIVED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returnRadioOperationStatus</a:t>
            </a:r>
            <a:r>
              <a:rPr lang="en-US" altLang="ko-KR" sz="1000" dirty="0" smtClean="0">
                <a:solidFill>
                  <a:schemeClr val="tx1"/>
                </a:solidFill>
              </a:rPr>
              <a:t>(SUCCESS)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RADIO_EVENT_ACK_TIMEOUT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resendPacket</a:t>
            </a:r>
            <a:r>
              <a:rPr lang="en-US" altLang="ko-KR" sz="1000" dirty="0" smtClean="0">
                <a:solidFill>
                  <a:schemeClr val="tx1"/>
                </a:solidFill>
              </a:rPr>
              <a:t>() OR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Event_post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radioOperationEventHandle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- RADIO_EVENT_SEND_FAIL)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RADIO_EVENT_SEND_FAIL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returnRadioOperationStatus</a:t>
            </a:r>
            <a:r>
              <a:rPr lang="en-US" altLang="ko-KR" sz="1000" dirty="0" smtClean="0">
                <a:solidFill>
                  <a:schemeClr val="tx1"/>
                </a:solidFill>
              </a:rPr>
              <a:t>(FAILED)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8086578" y="1690688"/>
            <a:ext cx="2632222" cy="31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NodeRadioTaskFunction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086578" y="2136165"/>
            <a:ext cx="2632222" cy="438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sendDmPacket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Setup Packet Information.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EasyLink_transmit</a:t>
            </a:r>
            <a:r>
              <a:rPr lang="en-US" altLang="ko-KR" sz="1000" dirty="0" smtClean="0">
                <a:solidFill>
                  <a:schemeClr val="tx1"/>
                </a:solidFill>
              </a:rPr>
              <a:t>( 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EasyLink_receiveAsync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rxDoneCallback</a:t>
            </a:r>
            <a:r>
              <a:rPr lang="en-US" altLang="ko-KR" sz="1000" dirty="0" smtClean="0">
                <a:solidFill>
                  <a:schemeClr val="tx1"/>
                </a:solidFill>
              </a:rPr>
              <a:t>, 0)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EasyLink_transmit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Semaphore_pend</a:t>
            </a:r>
            <a:r>
              <a:rPr lang="en-US" altLang="ko-KR" sz="1000" dirty="0" smtClean="0">
                <a:solidFill>
                  <a:schemeClr val="tx1"/>
                </a:solidFill>
              </a:rPr>
              <a:t>( 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Copy to 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EasyLink_cmdPropTx</a:t>
            </a:r>
            <a:r>
              <a:rPr lang="en-US" altLang="ko-KR" sz="1000" dirty="0" smtClean="0">
                <a:solidFill>
                  <a:schemeClr val="tx1"/>
                </a:solidFill>
              </a:rPr>
              <a:t> from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txPacket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destaddr</a:t>
            </a:r>
            <a:r>
              <a:rPr lang="en-US" altLang="ko-KR" sz="1000" dirty="0" smtClean="0">
                <a:solidFill>
                  <a:schemeClr val="tx1"/>
                </a:solidFill>
              </a:rPr>
              <a:t> have the size of 1 (default)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Rf_postCmd</a:t>
            </a:r>
            <a:r>
              <a:rPr lang="en-US" altLang="ko-KR" sz="1000" dirty="0" smtClean="0">
                <a:solidFill>
                  <a:schemeClr val="tx1"/>
                </a:solidFill>
              </a:rPr>
              <a:t>(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txDoneCallback</a:t>
            </a:r>
            <a:r>
              <a:rPr lang="en-US" altLang="ko-KR" sz="1000" dirty="0" smtClean="0">
                <a:solidFill>
                  <a:schemeClr val="tx1"/>
                </a:solidFill>
              </a:rPr>
              <a:t>…..)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RF_pendCmd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Semaphore_post</a:t>
            </a:r>
            <a:r>
              <a:rPr lang="en-US" altLang="ko-KR" sz="1000" dirty="0" smtClean="0">
                <a:solidFill>
                  <a:schemeClr val="tx1"/>
                </a:solidFill>
              </a:rPr>
              <a:t> ( 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EasyLink_receiveAsync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(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rxDoneCallback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)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Semaphore_pend</a:t>
            </a:r>
            <a:r>
              <a:rPr lang="en-US" altLang="ko-KR" sz="1000" dirty="0" smtClean="0">
                <a:solidFill>
                  <a:schemeClr val="tx1"/>
                </a:solidFill>
              </a:rPr>
              <a:t>( 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Copy to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pDataEntry</a:t>
            </a:r>
            <a:r>
              <a:rPr lang="en-US" altLang="ko-KR" sz="1000" dirty="0" smtClean="0">
                <a:solidFill>
                  <a:schemeClr val="tx1"/>
                </a:solidFill>
              </a:rPr>
              <a:t> from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rxBuffer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RF_postCmd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rxDoneCallback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b="1" dirty="0" err="1">
                <a:solidFill>
                  <a:schemeClr val="tx1"/>
                </a:solidFill>
              </a:rPr>
              <a:t>r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xDoneCallback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 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Semaphore Release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Semaphore_post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resendPacket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( )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2304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NodeRadioTask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4738" y="1690688"/>
            <a:ext cx="2632222" cy="31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NodeRadioTask_sendAdcData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84738" y="2136165"/>
            <a:ext cx="2632222" cy="438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Semaphore_pend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radioAccessSemHandle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Event_post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radioOperationEventHandle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, RADIO_EVENT_SEND_ADC_DATA)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Semaphore_pend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radioResultSemHandle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, BIOS_WAIT_FOREVER)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Semaphore_post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radioAccessSemHandle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35658" y="1690688"/>
            <a:ext cx="2632222" cy="31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535658" y="2136165"/>
            <a:ext cx="2632222" cy="438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8086578" y="1690688"/>
            <a:ext cx="2632222" cy="31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NodeRadioTaskFunction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086578" y="2136165"/>
            <a:ext cx="2632222" cy="438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236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18757</TotalTime>
  <Words>269</Words>
  <Application>Microsoft Office PowerPoint</Application>
  <PresentationFormat>와이드스크린</PresentationFormat>
  <Paragraphs>121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WSM </vt:lpstr>
      <vt:lpstr>Task</vt:lpstr>
      <vt:lpstr>NodeTask</vt:lpstr>
      <vt:lpstr>NodeRadioTask</vt:lpstr>
      <vt:lpstr>NodeRadioTask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WSM</dc:title>
  <dc:creator>MINYOUNG EOM</dc:creator>
  <cp:lastModifiedBy>MINYOUNG EOM</cp:lastModifiedBy>
  <cp:revision>17</cp:revision>
  <dcterms:created xsi:type="dcterms:W3CDTF">2018-03-07T10:18:15Z</dcterms:created>
  <dcterms:modified xsi:type="dcterms:W3CDTF">2018-03-21T02:16:09Z</dcterms:modified>
</cp:coreProperties>
</file>