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2" r:id="rId3"/>
    <p:sldId id="257" r:id="rId4"/>
    <p:sldId id="268" r:id="rId5"/>
    <p:sldId id="267" r:id="rId6"/>
    <p:sldId id="273" r:id="rId7"/>
    <p:sldId id="263" r:id="rId8"/>
    <p:sldId id="264" r:id="rId9"/>
    <p:sldId id="274" r:id="rId10"/>
    <p:sldId id="258" r:id="rId11"/>
    <p:sldId id="275" r:id="rId12"/>
    <p:sldId id="259" r:id="rId13"/>
    <p:sldId id="276" r:id="rId14"/>
    <p:sldId id="265" r:id="rId15"/>
    <p:sldId id="277" r:id="rId16"/>
    <p:sldId id="260" r:id="rId17"/>
    <p:sldId id="278" r:id="rId18"/>
    <p:sldId id="266" r:id="rId19"/>
    <p:sldId id="280" r:id="rId20"/>
    <p:sldId id="269" r:id="rId21"/>
    <p:sldId id="281" r:id="rId22"/>
    <p:sldId id="270" r:id="rId23"/>
    <p:sldId id="282" r:id="rId24"/>
    <p:sldId id="271" r:id="rId25"/>
    <p:sldId id="283" r:id="rId26"/>
    <p:sldId id="272" r:id="rId2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5A7317B-2E2F-4781-9D0A-2DAFB2D141FF}">
          <p14:sldIdLst>
            <p14:sldId id="256"/>
            <p14:sldId id="262"/>
            <p14:sldId id="257"/>
            <p14:sldId id="268"/>
            <p14:sldId id="267"/>
            <p14:sldId id="273"/>
            <p14:sldId id="263"/>
            <p14:sldId id="264"/>
            <p14:sldId id="274"/>
            <p14:sldId id="258"/>
            <p14:sldId id="275"/>
            <p14:sldId id="259"/>
            <p14:sldId id="276"/>
            <p14:sldId id="265"/>
            <p14:sldId id="277"/>
            <p14:sldId id="260"/>
            <p14:sldId id="278"/>
            <p14:sldId id="266"/>
            <p14:sldId id="280"/>
            <p14:sldId id="269"/>
            <p14:sldId id="281"/>
            <p14:sldId id="270"/>
            <p14:sldId id="282"/>
            <p14:sldId id="271"/>
            <p14:sldId id="283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9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8CC0B-4CA6-4F79-8329-9D7711B8C152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05DB9-E14E-4D57-9E14-96A6479A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9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65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05DB9-E14E-4D57-9E14-96A6479A70A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636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65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05DB9-E14E-4D57-9E14-96A6479A70A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053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65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05DB9-E14E-4D57-9E14-96A6479A70A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840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65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05DB9-E14E-4D57-9E14-96A6479A70A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522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65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05DB9-E14E-4D57-9E14-96A6479A70A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547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05DB9-E14E-4D57-9E14-96A6479A70A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620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D970D-6523-4E55-BD18-270BA89A5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F3123A-A00C-4109-9C51-2E6ACDBA6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61C308-9C79-4C44-9079-9F8BDF97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BACFA-96A7-4044-9D9C-ABC83D49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41B1C-5A71-4944-BB32-BBBC6E0E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51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0A4EF-A10B-4B5B-9726-32D0BF937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64997-3C7D-43F0-9FB0-0D5EB96A2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CAD289-A32A-4E35-B725-BDE47630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64B51C-66F0-4395-A57D-563A9E93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5F46E6-2DDA-448B-A8D7-692AD37D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21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9B9235-9FD6-47D1-A16D-C8E565B45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A4F101-7832-4342-99D5-64A1A5FF3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DE2022-DD50-4B33-B436-6BDCCD741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7957E-E45C-40CF-B4D0-C05971CB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6EC68-EC24-450B-BDEE-CA12EE5E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3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F51EB-AD3B-4484-8C10-58B15FA5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39B21-9538-4584-A045-439BEE9D3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8D358-AD76-4CBE-87CD-F3EC74FB6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DDF6E2-0051-4842-A34C-A19D36AF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7AB3A9-242C-4608-83F7-087CCED9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78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02D19-27E7-43E2-A018-5F6561D2F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327E7B-8628-4C32-A152-DD185F024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A2AEA2-8D00-461A-BF68-539981F16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9C82C-CCA4-4CB0-ADDA-6C77A871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B03DA-FBB7-448D-8E85-B8316E13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9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C9E35-7888-4C35-9170-F43E33A4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3BFDE3-D051-4B1E-93AC-2B208FB28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2918D5-A9A6-4346-98AB-9209B0A66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DC7422-ECFA-4BDD-AADA-09DC8AF6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D35C59-DA32-4F8F-A7E7-1A216125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1EB9B2-191A-45F2-ABE2-F0ADCE7F9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10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A24A9-9395-448F-B589-022B3157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34339D-2D25-4B6D-9B2F-3A2EADCE8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3A5F3D-871C-4062-AA3D-1F7A2CA6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959C13-48E3-4921-B1DD-CAA64ADF0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8535E3-3751-4D69-BC0E-A4ABADE3A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AFD98F-C94B-47A8-9492-8862AF1E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B179F0-C8CA-4037-858E-C07C2B935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8A2B48-F904-4465-9234-766DF47E2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65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EDFB7-AE73-4A5A-BF0E-30E42097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8EDD6-DA3C-4E09-BA90-C3B9CC85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F04721-D7DE-4B6C-976D-47FB3C9EF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90399F-EBF5-4274-994D-02E24B93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02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D516CE-1C1B-4A2F-901C-36962123E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0C708E-F86F-451F-909F-A13E5036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ED371A-4452-4ED2-B25B-E63DAD51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87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F7BDB-14B0-443A-8D21-BE55A120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5E43F-F379-4EA2-BC54-856A75BFE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6DC508-F37D-46FA-A643-4D9CFC96F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715494-B019-4D1A-B8A9-4736D14A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7D3722-A8C5-4B74-869A-B5B4DE2F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F280DD-7555-4001-87D9-36016172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9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04297-3573-4C6B-8EE5-A110DA90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6B1C9D-44C4-44C3-AE78-29621A4E1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457059-627B-4025-AB4B-0338DA92D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1E5D31-D584-4861-B403-2B3E623C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DFC794-13AB-41C5-B7DD-B020C012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E3F776-EE3A-4254-A109-A4BCD98A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7A6B7E-EACF-4CE2-A0DB-28FEB159C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59738-7986-4E1A-80E3-F531660D8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1932B-B194-4F2F-8522-539AD8193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C6041-03A1-4716-8FA6-032B9F05304A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491470-1FCB-4696-A3E1-5A1EC433D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1CF98F-35CF-4360-B198-ED0F51376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5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1461D-20E6-46B6-9400-7F07BE2E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대구대곡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제일풍경체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829B7A-94AD-455D-ABA8-604FE2FA08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SCM-USM-LGM Serial Number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9712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666"/>
            <a:ext cx="8081851" cy="653133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675917" y="258787"/>
            <a:ext cx="2976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USM Serial Number ]</a:t>
            </a:r>
            <a:endParaRPr lang="ko-KR" alt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9853582" y="120077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SCM3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8922969" y="1614916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7870 ~ 7927 (58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    9391 ~ 9395 (5)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149446" y="1077659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7870</a:t>
            </a:r>
            <a:endParaRPr lang="ko-KR" alt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134933" y="157010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7872</a:t>
            </a:r>
            <a:endParaRPr lang="ko-KR" altLang="en-US" sz="1400" b="1" dirty="0"/>
          </a:p>
        </p:txBody>
      </p:sp>
      <p:sp>
        <p:nvSpPr>
          <p:cNvPr id="42" name="TextBox 41"/>
          <p:cNvSpPr txBox="1"/>
          <p:nvPr/>
        </p:nvSpPr>
        <p:spPr>
          <a:xfrm rot="5400000">
            <a:off x="6715735" y="150953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7873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637638" y="223589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7874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 rot="5400000">
            <a:off x="5984081" y="261290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7875</a:t>
            </a:r>
            <a:endParaRPr lang="ko-KR" altLang="en-US" sz="1400" b="1" dirty="0"/>
          </a:p>
        </p:txBody>
      </p:sp>
      <p:sp>
        <p:nvSpPr>
          <p:cNvPr id="45" name="TextBox 44"/>
          <p:cNvSpPr txBox="1"/>
          <p:nvPr/>
        </p:nvSpPr>
        <p:spPr>
          <a:xfrm rot="5400000">
            <a:off x="6718299" y="261290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7878</a:t>
            </a:r>
            <a:endParaRPr lang="ko-KR" altLang="en-US" sz="1400" b="1" dirty="0"/>
          </a:p>
        </p:txBody>
      </p:sp>
      <p:sp>
        <p:nvSpPr>
          <p:cNvPr id="46" name="TextBox 45"/>
          <p:cNvSpPr txBox="1"/>
          <p:nvPr/>
        </p:nvSpPr>
        <p:spPr>
          <a:xfrm rot="5400000">
            <a:off x="7209344" y="261290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7880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 rot="5400000">
            <a:off x="7209344" y="312678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7881</a:t>
            </a:r>
            <a:endParaRPr lang="ko-KR" altLang="en-US" sz="1400" b="1" dirty="0"/>
          </a:p>
        </p:txBody>
      </p:sp>
      <p:sp>
        <p:nvSpPr>
          <p:cNvPr id="48" name="TextBox 47"/>
          <p:cNvSpPr txBox="1"/>
          <p:nvPr/>
        </p:nvSpPr>
        <p:spPr>
          <a:xfrm rot="5400000">
            <a:off x="6466507" y="310404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7884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 rot="5400000">
            <a:off x="5704297" y="309490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7887</a:t>
            </a:r>
            <a:endParaRPr lang="ko-KR" altLang="en-US" sz="1400" b="1" dirty="0"/>
          </a:p>
        </p:txBody>
      </p:sp>
      <p:sp>
        <p:nvSpPr>
          <p:cNvPr id="50" name="TextBox 49"/>
          <p:cNvSpPr txBox="1"/>
          <p:nvPr/>
        </p:nvSpPr>
        <p:spPr>
          <a:xfrm rot="5400000">
            <a:off x="5375759" y="312531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7888</a:t>
            </a:r>
            <a:endParaRPr lang="ko-KR" altLang="en-US" sz="1400" b="1" dirty="0"/>
          </a:p>
        </p:txBody>
      </p:sp>
      <p:sp>
        <p:nvSpPr>
          <p:cNvPr id="51" name="TextBox 50"/>
          <p:cNvSpPr txBox="1"/>
          <p:nvPr/>
        </p:nvSpPr>
        <p:spPr>
          <a:xfrm rot="5400000">
            <a:off x="5336914" y="424622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7889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 rot="5400000">
            <a:off x="6715735" y="427184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7891</a:t>
            </a:r>
            <a:endParaRPr lang="ko-KR" altLang="en-US" sz="1400" b="1" dirty="0"/>
          </a:p>
        </p:txBody>
      </p:sp>
      <p:sp>
        <p:nvSpPr>
          <p:cNvPr id="53" name="TextBox 52"/>
          <p:cNvSpPr txBox="1"/>
          <p:nvPr/>
        </p:nvSpPr>
        <p:spPr>
          <a:xfrm rot="5400000">
            <a:off x="6945326" y="427183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7892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 rot="5400000">
            <a:off x="7207635" y="476508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7894</a:t>
            </a:r>
            <a:endParaRPr lang="ko-KR" altLang="en-US" sz="1400" b="1" dirty="0"/>
          </a:p>
        </p:txBody>
      </p:sp>
      <p:sp>
        <p:nvSpPr>
          <p:cNvPr id="56" name="TextBox 55"/>
          <p:cNvSpPr txBox="1"/>
          <p:nvPr/>
        </p:nvSpPr>
        <p:spPr>
          <a:xfrm rot="5400000">
            <a:off x="6459679" y="475371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7897</a:t>
            </a:r>
            <a:endParaRPr lang="ko-KR" altLang="en-US" sz="1400" b="1" dirty="0"/>
          </a:p>
        </p:txBody>
      </p:sp>
      <p:sp>
        <p:nvSpPr>
          <p:cNvPr id="60" name="TextBox 59"/>
          <p:cNvSpPr txBox="1"/>
          <p:nvPr/>
        </p:nvSpPr>
        <p:spPr>
          <a:xfrm rot="5400000">
            <a:off x="5987161" y="476508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7899</a:t>
            </a:r>
            <a:endParaRPr lang="ko-KR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 rot="2909073">
            <a:off x="4627532" y="328652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7900</a:t>
            </a:r>
            <a:endParaRPr lang="ko-KR" altLang="en-US" sz="1400" b="1" dirty="0"/>
          </a:p>
        </p:txBody>
      </p:sp>
      <p:sp>
        <p:nvSpPr>
          <p:cNvPr id="64" name="TextBox 63"/>
          <p:cNvSpPr txBox="1"/>
          <p:nvPr/>
        </p:nvSpPr>
        <p:spPr>
          <a:xfrm rot="2909073">
            <a:off x="4448638" y="343122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7901</a:t>
            </a:r>
            <a:endParaRPr lang="ko-KR" altLang="en-US" sz="1400" b="1" dirty="0"/>
          </a:p>
        </p:txBody>
      </p:sp>
      <p:sp>
        <p:nvSpPr>
          <p:cNvPr id="65" name="TextBox 64"/>
          <p:cNvSpPr txBox="1"/>
          <p:nvPr/>
        </p:nvSpPr>
        <p:spPr>
          <a:xfrm rot="2909073">
            <a:off x="2460212" y="306845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7915</a:t>
            </a:r>
            <a:endParaRPr lang="ko-KR" altLang="en-US" sz="1400" b="1" dirty="0"/>
          </a:p>
        </p:txBody>
      </p:sp>
      <p:sp>
        <p:nvSpPr>
          <p:cNvPr id="67" name="TextBox 66"/>
          <p:cNvSpPr txBox="1"/>
          <p:nvPr/>
        </p:nvSpPr>
        <p:spPr>
          <a:xfrm rot="2909073">
            <a:off x="1893866" y="351795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7918</a:t>
            </a:r>
            <a:endParaRPr lang="ko-KR" altLang="en-US" sz="1400" b="1" dirty="0"/>
          </a:p>
        </p:txBody>
      </p:sp>
      <p:sp>
        <p:nvSpPr>
          <p:cNvPr id="68" name="TextBox 67"/>
          <p:cNvSpPr txBox="1"/>
          <p:nvPr/>
        </p:nvSpPr>
        <p:spPr>
          <a:xfrm rot="2909073">
            <a:off x="1312891" y="404352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7921</a:t>
            </a:r>
            <a:endParaRPr lang="ko-KR" altLang="en-US" sz="1400" b="1" dirty="0"/>
          </a:p>
        </p:txBody>
      </p:sp>
      <p:sp>
        <p:nvSpPr>
          <p:cNvPr id="69" name="TextBox 68"/>
          <p:cNvSpPr txBox="1"/>
          <p:nvPr/>
        </p:nvSpPr>
        <p:spPr>
          <a:xfrm rot="2909073">
            <a:off x="1137333" y="419514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7922</a:t>
            </a:r>
            <a:endParaRPr lang="ko-KR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 rot="2909073">
            <a:off x="2233360" y="465447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7909</a:t>
            </a:r>
            <a:endParaRPr lang="ko-KR" altLang="en-US" sz="1400" b="1" dirty="0"/>
          </a:p>
        </p:txBody>
      </p:sp>
      <p:sp>
        <p:nvSpPr>
          <p:cNvPr id="71" name="TextBox 70"/>
          <p:cNvSpPr txBox="1"/>
          <p:nvPr/>
        </p:nvSpPr>
        <p:spPr>
          <a:xfrm rot="2909073">
            <a:off x="2835373" y="417637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7912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 rot="2909073">
            <a:off x="3174231" y="389394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7914</a:t>
            </a:r>
            <a:endParaRPr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 rot="2909073">
            <a:off x="3475707" y="424850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7903</a:t>
            </a:r>
            <a:endParaRPr lang="ko-KR" altLang="en-US" sz="1400" b="1" dirty="0"/>
          </a:p>
        </p:txBody>
      </p:sp>
      <p:sp>
        <p:nvSpPr>
          <p:cNvPr id="74" name="TextBox 73"/>
          <p:cNvSpPr txBox="1"/>
          <p:nvPr/>
        </p:nvSpPr>
        <p:spPr>
          <a:xfrm rot="2909073">
            <a:off x="2933073" y="473863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7906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 rot="2909073">
            <a:off x="2548789" y="503046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7908</a:t>
            </a:r>
            <a:endParaRPr lang="ko-KR" altLang="en-US" sz="1400" b="1" dirty="0"/>
          </a:p>
        </p:txBody>
      </p:sp>
      <p:sp>
        <p:nvSpPr>
          <p:cNvPr id="76" name="TextBox 75"/>
          <p:cNvSpPr txBox="1"/>
          <p:nvPr/>
        </p:nvSpPr>
        <p:spPr>
          <a:xfrm rot="18967241">
            <a:off x="1211048" y="486475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7923</a:t>
            </a:r>
            <a:endParaRPr lang="ko-KR" altLang="en-US" sz="1400" b="1" dirty="0"/>
          </a:p>
        </p:txBody>
      </p:sp>
      <p:sp>
        <p:nvSpPr>
          <p:cNvPr id="85" name="TextBox 84"/>
          <p:cNvSpPr txBox="1"/>
          <p:nvPr/>
        </p:nvSpPr>
        <p:spPr>
          <a:xfrm rot="18967241">
            <a:off x="1519481" y="530538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7925</a:t>
            </a:r>
            <a:endParaRPr lang="ko-KR" altLang="en-US" sz="1400" b="1" dirty="0"/>
          </a:p>
        </p:txBody>
      </p:sp>
      <p:sp>
        <p:nvSpPr>
          <p:cNvPr id="86" name="TextBox 85"/>
          <p:cNvSpPr txBox="1"/>
          <p:nvPr/>
        </p:nvSpPr>
        <p:spPr>
          <a:xfrm rot="18967241">
            <a:off x="2038572" y="589503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7927</a:t>
            </a:r>
            <a:endParaRPr lang="ko-KR" altLang="en-US" sz="1400" b="1" dirty="0"/>
          </a:p>
        </p:txBody>
      </p:sp>
      <p:sp>
        <p:nvSpPr>
          <p:cNvPr id="89" name="TextBox 88"/>
          <p:cNvSpPr txBox="1"/>
          <p:nvPr/>
        </p:nvSpPr>
        <p:spPr>
          <a:xfrm rot="18967241">
            <a:off x="2171191" y="6079524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9391</a:t>
            </a:r>
            <a:endParaRPr lang="ko-KR" altLang="en-US" sz="1400" b="1" dirty="0"/>
          </a:p>
        </p:txBody>
      </p:sp>
      <p:cxnSp>
        <p:nvCxnSpPr>
          <p:cNvPr id="4" name="꺾인 연결선 3"/>
          <p:cNvCxnSpPr/>
          <p:nvPr/>
        </p:nvCxnSpPr>
        <p:spPr>
          <a:xfrm rot="10800000" flipV="1">
            <a:off x="6738458" y="1077659"/>
            <a:ext cx="1097280" cy="975072"/>
          </a:xfrm>
          <a:prstGeom prst="bentConnector3">
            <a:avLst>
              <a:gd name="adj1" fmla="val 83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/>
          <p:nvPr/>
        </p:nvCxnSpPr>
        <p:spPr>
          <a:xfrm>
            <a:off x="6249456" y="2254496"/>
            <a:ext cx="671663" cy="129693"/>
          </a:xfrm>
          <a:prstGeom prst="bentConnector3">
            <a:avLst>
              <a:gd name="adj1" fmla="val 99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/>
          <p:nvPr/>
        </p:nvCxnSpPr>
        <p:spPr>
          <a:xfrm rot="10800000" flipV="1">
            <a:off x="6600806" y="2629454"/>
            <a:ext cx="1097280" cy="975072"/>
          </a:xfrm>
          <a:prstGeom prst="bentConnector3">
            <a:avLst>
              <a:gd name="adj1" fmla="val 83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669403" y="3558660"/>
            <a:ext cx="0" cy="5787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>
            <a:off x="6822507" y="4084667"/>
            <a:ext cx="889908" cy="591035"/>
          </a:xfrm>
          <a:prstGeom prst="bentConnector3">
            <a:avLst>
              <a:gd name="adj1" fmla="val 10137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 rot="10800000" flipV="1">
            <a:off x="6538292" y="4933532"/>
            <a:ext cx="1193281" cy="336322"/>
          </a:xfrm>
          <a:prstGeom prst="bentConnector3">
            <a:avLst>
              <a:gd name="adj1" fmla="val 95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 flipV="1">
            <a:off x="5050776" y="4160107"/>
            <a:ext cx="724959" cy="8467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5775735" y="5006820"/>
            <a:ext cx="2292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 flipV="1">
            <a:off x="5050776" y="3767591"/>
            <a:ext cx="0" cy="3925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>
          <a:xfrm flipH="1">
            <a:off x="3136096" y="3963849"/>
            <a:ext cx="1769877" cy="154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 flipH="1" flipV="1">
            <a:off x="2312899" y="5018646"/>
            <a:ext cx="448036" cy="492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70" idx="1"/>
          </p:cNvCxnSpPr>
          <p:nvPr/>
        </p:nvCxnSpPr>
        <p:spPr>
          <a:xfrm flipV="1">
            <a:off x="2334757" y="4075219"/>
            <a:ext cx="582104" cy="507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 flipH="1">
            <a:off x="1788009" y="3443031"/>
            <a:ext cx="1207428" cy="1053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76" idx="3"/>
          </p:cNvCxnSpPr>
          <p:nvPr/>
        </p:nvCxnSpPr>
        <p:spPr>
          <a:xfrm>
            <a:off x="1728534" y="4810203"/>
            <a:ext cx="1150736" cy="13458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2909073">
            <a:off x="4185942" y="499328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9395</a:t>
            </a:r>
            <a:endParaRPr lang="ko-KR" altLang="en-US" sz="1400" b="1" dirty="0"/>
          </a:p>
        </p:txBody>
      </p:sp>
      <p:sp>
        <p:nvSpPr>
          <p:cNvPr id="57" name="TextBox 56"/>
          <p:cNvSpPr txBox="1"/>
          <p:nvPr/>
        </p:nvSpPr>
        <p:spPr>
          <a:xfrm rot="2909073">
            <a:off x="4027410" y="513892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9394</a:t>
            </a:r>
            <a:endParaRPr lang="ko-KR" altLang="en-US" sz="1400" b="1" dirty="0"/>
          </a:p>
        </p:txBody>
      </p:sp>
      <p:sp>
        <p:nvSpPr>
          <p:cNvPr id="58" name="TextBox 57"/>
          <p:cNvSpPr txBox="1"/>
          <p:nvPr/>
        </p:nvSpPr>
        <p:spPr>
          <a:xfrm rot="2909073">
            <a:off x="3211512" y="579576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9393</a:t>
            </a:r>
            <a:endParaRPr lang="ko-KR" altLang="en-US" sz="1400" b="1" dirty="0"/>
          </a:p>
        </p:txBody>
      </p:sp>
      <p:sp>
        <p:nvSpPr>
          <p:cNvPr id="59" name="TextBox 58"/>
          <p:cNvSpPr txBox="1"/>
          <p:nvPr/>
        </p:nvSpPr>
        <p:spPr>
          <a:xfrm rot="5400000">
            <a:off x="7183194" y="427336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7893</a:t>
            </a:r>
            <a:endParaRPr lang="ko-KR" altLang="en-US" sz="1400" b="1" dirty="0"/>
          </a:p>
        </p:txBody>
      </p:sp>
      <p:sp>
        <p:nvSpPr>
          <p:cNvPr id="61" name="TextBox 60"/>
          <p:cNvSpPr txBox="1"/>
          <p:nvPr/>
        </p:nvSpPr>
        <p:spPr>
          <a:xfrm rot="2909073">
            <a:off x="4259228" y="358368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7902</a:t>
            </a:r>
            <a:endParaRPr lang="ko-KR" altLang="en-US" sz="1400" b="1" dirty="0"/>
          </a:p>
        </p:txBody>
      </p:sp>
      <p:sp>
        <p:nvSpPr>
          <p:cNvPr id="62" name="TextBox 61"/>
          <p:cNvSpPr txBox="1"/>
          <p:nvPr/>
        </p:nvSpPr>
        <p:spPr>
          <a:xfrm rot="18967241">
            <a:off x="2352249" y="626375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9392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69572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666"/>
            <a:ext cx="8081851" cy="653133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675917" y="258787"/>
            <a:ext cx="2953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LGM Serial Number ]</a:t>
            </a:r>
            <a:endParaRPr lang="ko-KR" alt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9853582" y="120077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SCM3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8922969" y="1614916"/>
            <a:ext cx="22060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LGM : 2454 ~ </a:t>
            </a:r>
            <a:r>
              <a:rPr lang="en-US" altLang="ko-KR" b="1" dirty="0" smtClean="0"/>
              <a:t>(</a:t>
            </a:r>
            <a:r>
              <a:rPr lang="en-US" altLang="ko-KR" b="1" dirty="0" smtClean="0"/>
              <a:t>19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연속된 번호 아님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89" name="TextBox 88"/>
          <p:cNvSpPr txBox="1"/>
          <p:nvPr/>
        </p:nvSpPr>
        <p:spPr>
          <a:xfrm rot="5400000">
            <a:off x="7442858" y="1344970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2454</a:t>
            </a:r>
            <a:endParaRPr lang="ko-KR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236835" y="226546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2827</a:t>
            </a:r>
            <a:endParaRPr lang="ko-KR" altLang="en-US" sz="1400" b="1" dirty="0"/>
          </a:p>
        </p:txBody>
      </p:sp>
      <p:sp>
        <p:nvSpPr>
          <p:cNvPr id="57" name="TextBox 56"/>
          <p:cNvSpPr txBox="1"/>
          <p:nvPr/>
        </p:nvSpPr>
        <p:spPr>
          <a:xfrm rot="19084273">
            <a:off x="4657621" y="367520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2665</a:t>
            </a:r>
            <a:endParaRPr lang="ko-KR" altLang="en-US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6958117" y="226546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2831</a:t>
            </a:r>
            <a:endParaRPr lang="ko-KR" altLang="en-US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6987159" y="343844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2834</a:t>
            </a:r>
            <a:endParaRPr lang="ko-KR" altLang="en-US" sz="1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6236835" y="343844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2659</a:t>
            </a:r>
            <a:endParaRPr lang="ko-KR" altLang="en-US" sz="1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5560949" y="343844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2660</a:t>
            </a:r>
            <a:endParaRPr lang="ko-KR" alt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5483979" y="395405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2661</a:t>
            </a:r>
            <a:endParaRPr lang="ko-KR" altLang="en-US" sz="14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6973991" y="395405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2662</a:t>
            </a:r>
            <a:endParaRPr lang="ko-KR" altLang="en-US" sz="14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6973991" y="509825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2663</a:t>
            </a:r>
            <a:endParaRPr lang="ko-KR" altLang="en-US" sz="1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6231715" y="509825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2664</a:t>
            </a:r>
            <a:endParaRPr lang="ko-KR" altLang="en-US" sz="1400" b="1" dirty="0"/>
          </a:p>
        </p:txBody>
      </p:sp>
      <p:sp>
        <p:nvSpPr>
          <p:cNvPr id="80" name="TextBox 79"/>
          <p:cNvSpPr txBox="1"/>
          <p:nvPr/>
        </p:nvSpPr>
        <p:spPr>
          <a:xfrm rot="3137231">
            <a:off x="1696657" y="506319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2672</a:t>
            </a:r>
            <a:endParaRPr lang="ko-KR" altLang="en-US" sz="1400" b="1" dirty="0"/>
          </a:p>
        </p:txBody>
      </p:sp>
      <p:sp>
        <p:nvSpPr>
          <p:cNvPr id="81" name="TextBox 80"/>
          <p:cNvSpPr txBox="1"/>
          <p:nvPr/>
        </p:nvSpPr>
        <p:spPr>
          <a:xfrm rot="19084273">
            <a:off x="3502429" y="462892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2666</a:t>
            </a:r>
            <a:endParaRPr lang="ko-KR" altLang="en-US" sz="1400" b="1" dirty="0"/>
          </a:p>
        </p:txBody>
      </p:sp>
      <p:sp>
        <p:nvSpPr>
          <p:cNvPr id="82" name="TextBox 81"/>
          <p:cNvSpPr txBox="1"/>
          <p:nvPr/>
        </p:nvSpPr>
        <p:spPr>
          <a:xfrm rot="19084273">
            <a:off x="2977401" y="509825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2667</a:t>
            </a:r>
            <a:endParaRPr lang="ko-KR" altLang="en-US" sz="1400" b="1" dirty="0"/>
          </a:p>
        </p:txBody>
      </p:sp>
      <p:sp>
        <p:nvSpPr>
          <p:cNvPr id="83" name="TextBox 82"/>
          <p:cNvSpPr txBox="1"/>
          <p:nvPr/>
        </p:nvSpPr>
        <p:spPr>
          <a:xfrm rot="19084273">
            <a:off x="2223938" y="426949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2668</a:t>
            </a:r>
            <a:endParaRPr lang="ko-KR" altLang="en-US" sz="1400" b="1" dirty="0"/>
          </a:p>
        </p:txBody>
      </p:sp>
      <p:sp>
        <p:nvSpPr>
          <p:cNvPr id="84" name="TextBox 83"/>
          <p:cNvSpPr txBox="1"/>
          <p:nvPr/>
        </p:nvSpPr>
        <p:spPr>
          <a:xfrm rot="19084273">
            <a:off x="2760931" y="380782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2669</a:t>
            </a:r>
            <a:endParaRPr lang="ko-KR" altLang="en-US" sz="1400" b="1" dirty="0"/>
          </a:p>
        </p:txBody>
      </p:sp>
      <p:sp>
        <p:nvSpPr>
          <p:cNvPr id="87" name="TextBox 86"/>
          <p:cNvSpPr txBox="1"/>
          <p:nvPr/>
        </p:nvSpPr>
        <p:spPr>
          <a:xfrm rot="19084273">
            <a:off x="2550497" y="343844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2670</a:t>
            </a:r>
            <a:endParaRPr lang="ko-KR" altLang="en-US" sz="1400" b="1" dirty="0"/>
          </a:p>
        </p:txBody>
      </p:sp>
      <p:sp>
        <p:nvSpPr>
          <p:cNvPr id="88" name="TextBox 87"/>
          <p:cNvSpPr txBox="1"/>
          <p:nvPr/>
        </p:nvSpPr>
        <p:spPr>
          <a:xfrm rot="19084273">
            <a:off x="1717525" y="412325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2671</a:t>
            </a:r>
            <a:endParaRPr lang="ko-KR" altLang="en-US" sz="1400" b="1" dirty="0"/>
          </a:p>
        </p:txBody>
      </p:sp>
      <p:sp>
        <p:nvSpPr>
          <p:cNvPr id="90" name="TextBox 89"/>
          <p:cNvSpPr txBox="1"/>
          <p:nvPr/>
        </p:nvSpPr>
        <p:spPr>
          <a:xfrm rot="3137231">
            <a:off x="2455238" y="595625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2673</a:t>
            </a:r>
            <a:endParaRPr lang="ko-KR" altLang="en-US" sz="1400" b="1" dirty="0"/>
          </a:p>
        </p:txBody>
      </p:sp>
      <p:sp>
        <p:nvSpPr>
          <p:cNvPr id="25" name="TextBox 24"/>
          <p:cNvSpPr txBox="1"/>
          <p:nvPr/>
        </p:nvSpPr>
        <p:spPr>
          <a:xfrm rot="19084273">
            <a:off x="3899404" y="486358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0000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52422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9113"/>
            <a:ext cx="12192000" cy="481888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17133" y="176491"/>
            <a:ext cx="2976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USM Serial Number ]</a:t>
            </a:r>
            <a:endParaRPr lang="ko-KR" alt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529238" y="90816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SCM4</a:t>
            </a:r>
            <a:endParaRPr lang="ko-KR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598625" y="1322308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7928 ~ 7989 (62)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216806" y="90907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SCM5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286193" y="1323217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7990 ~ 8046 (57)</a:t>
            </a:r>
            <a:endParaRPr lang="ko-KR" alt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1297774" y="4211003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7928</a:t>
            </a:r>
            <a:endParaRPr lang="ko-KR" alt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1444078" y="462248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7929</a:t>
            </a:r>
            <a:endParaRPr lang="ko-KR" altLang="en-US" sz="1400" b="1" dirty="0"/>
          </a:p>
        </p:txBody>
      </p:sp>
      <p:sp>
        <p:nvSpPr>
          <p:cNvPr id="46" name="TextBox 45"/>
          <p:cNvSpPr txBox="1"/>
          <p:nvPr/>
        </p:nvSpPr>
        <p:spPr>
          <a:xfrm rot="5400000">
            <a:off x="11534646" y="507709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7930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 rot="5400000">
            <a:off x="10713828" y="507709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7933</a:t>
            </a:r>
            <a:endParaRPr lang="ko-KR" altLang="en-US" sz="1400" b="1" dirty="0"/>
          </a:p>
        </p:txBody>
      </p:sp>
      <p:sp>
        <p:nvSpPr>
          <p:cNvPr id="48" name="TextBox 47"/>
          <p:cNvSpPr txBox="1"/>
          <p:nvPr/>
        </p:nvSpPr>
        <p:spPr>
          <a:xfrm rot="5400000">
            <a:off x="9824708" y="507668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7936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 rot="5400000">
            <a:off x="9533001" y="507668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7937</a:t>
            </a:r>
            <a:endParaRPr lang="ko-KR" altLang="en-US" sz="1400" b="1" dirty="0"/>
          </a:p>
        </p:txBody>
      </p:sp>
      <p:sp>
        <p:nvSpPr>
          <p:cNvPr id="50" name="TextBox 49"/>
          <p:cNvSpPr txBox="1"/>
          <p:nvPr/>
        </p:nvSpPr>
        <p:spPr>
          <a:xfrm rot="5400000">
            <a:off x="9520756" y="447523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7938</a:t>
            </a:r>
            <a:endParaRPr lang="ko-KR" altLang="en-US" sz="1400" b="1" dirty="0"/>
          </a:p>
        </p:txBody>
      </p:sp>
      <p:sp>
        <p:nvSpPr>
          <p:cNvPr id="51" name="TextBox 50"/>
          <p:cNvSpPr txBox="1"/>
          <p:nvPr/>
        </p:nvSpPr>
        <p:spPr>
          <a:xfrm rot="5400000">
            <a:off x="10178289" y="450175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7940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569870" y="417450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7941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 rot="5400000">
            <a:off x="10178015" y="328936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7942</a:t>
            </a:r>
            <a:endParaRPr lang="ko-KR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 rot="5400000">
            <a:off x="9384881" y="330189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7944</a:t>
            </a:r>
            <a:endParaRPr lang="ko-KR" altLang="en-US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9389782" y="287597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7945</a:t>
            </a:r>
            <a:endParaRPr lang="ko-KR" altLang="en-US" sz="1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9379112" y="250273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7946</a:t>
            </a:r>
            <a:endParaRPr lang="ko-KR" altLang="en-US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8104365" y="219496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7947</a:t>
            </a:r>
            <a:endParaRPr lang="ko-KR" altLang="en-US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8104365" y="285406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7949</a:t>
            </a:r>
            <a:endParaRPr lang="ko-KR" altLang="en-US" sz="1400" b="1" dirty="0"/>
          </a:p>
        </p:txBody>
      </p:sp>
      <p:sp>
        <p:nvSpPr>
          <p:cNvPr id="60" name="TextBox 59"/>
          <p:cNvSpPr txBox="1"/>
          <p:nvPr/>
        </p:nvSpPr>
        <p:spPr>
          <a:xfrm rot="5400000">
            <a:off x="8175575" y="328936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7950</a:t>
            </a:r>
            <a:endParaRPr lang="ko-KR" altLang="en-US" sz="1400" b="1" dirty="0"/>
          </a:p>
        </p:txBody>
      </p:sp>
      <p:sp>
        <p:nvSpPr>
          <p:cNvPr id="61" name="TextBox 60"/>
          <p:cNvSpPr txBox="1"/>
          <p:nvPr/>
        </p:nvSpPr>
        <p:spPr>
          <a:xfrm rot="5400000">
            <a:off x="7334112" y="333059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7953</a:t>
            </a:r>
            <a:endParaRPr lang="ko-KR" altLang="en-US" sz="1400" b="1" dirty="0"/>
          </a:p>
        </p:txBody>
      </p:sp>
      <p:sp>
        <p:nvSpPr>
          <p:cNvPr id="62" name="TextBox 61"/>
          <p:cNvSpPr txBox="1"/>
          <p:nvPr/>
        </p:nvSpPr>
        <p:spPr>
          <a:xfrm rot="5400000">
            <a:off x="7641889" y="450175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7954</a:t>
            </a:r>
            <a:endParaRPr lang="ko-KR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 rot="5400000">
            <a:off x="8175575" y="451172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7956</a:t>
            </a:r>
            <a:endParaRPr lang="ko-KR" altLang="en-US" sz="1400" b="1" dirty="0"/>
          </a:p>
        </p:txBody>
      </p:sp>
      <p:sp>
        <p:nvSpPr>
          <p:cNvPr id="64" name="TextBox 63"/>
          <p:cNvSpPr txBox="1"/>
          <p:nvPr/>
        </p:nvSpPr>
        <p:spPr>
          <a:xfrm rot="5400000">
            <a:off x="8175573" y="512308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7957</a:t>
            </a:r>
            <a:endParaRPr lang="ko-KR" altLang="en-US" sz="1400" b="1" dirty="0"/>
          </a:p>
        </p:txBody>
      </p:sp>
      <p:sp>
        <p:nvSpPr>
          <p:cNvPr id="65" name="TextBox 64"/>
          <p:cNvSpPr txBox="1"/>
          <p:nvPr/>
        </p:nvSpPr>
        <p:spPr>
          <a:xfrm rot="5400000">
            <a:off x="7644255" y="510320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7959</a:t>
            </a:r>
            <a:endParaRPr lang="ko-KR" alt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488598" y="401373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7960</a:t>
            </a:r>
            <a:endParaRPr lang="ko-KR" altLang="en-US" sz="1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6488598" y="462206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7962</a:t>
            </a:r>
            <a:endParaRPr lang="ko-KR" altLang="en-US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6488598" y="513395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7964</a:t>
            </a:r>
            <a:endParaRPr lang="ko-KR" altLang="en-US" sz="1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931354" y="513395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7965</a:t>
            </a:r>
            <a:endParaRPr lang="ko-KR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5931354" y="427041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7968</a:t>
            </a:r>
            <a:endParaRPr lang="ko-KR" altLang="en-US" sz="1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5887151" y="378681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7970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 rot="5400000">
            <a:off x="5434691" y="339932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7971</a:t>
            </a:r>
            <a:endParaRPr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 rot="5400000">
            <a:off x="4838787" y="333059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7973</a:t>
            </a:r>
            <a:endParaRPr lang="ko-KR" altLang="en-US" sz="1400" b="1" dirty="0"/>
          </a:p>
        </p:txBody>
      </p:sp>
      <p:sp>
        <p:nvSpPr>
          <p:cNvPr id="74" name="TextBox 73"/>
          <p:cNvSpPr txBox="1"/>
          <p:nvPr/>
        </p:nvSpPr>
        <p:spPr>
          <a:xfrm rot="5400000">
            <a:off x="3982095" y="328936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7976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 rot="5400000">
            <a:off x="3078561" y="338061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7979</a:t>
            </a:r>
            <a:endParaRPr lang="ko-KR" altLang="en-US" sz="1400" b="1" dirty="0"/>
          </a:p>
        </p:txBody>
      </p:sp>
      <p:sp>
        <p:nvSpPr>
          <p:cNvPr id="76" name="TextBox 75"/>
          <p:cNvSpPr txBox="1"/>
          <p:nvPr/>
        </p:nvSpPr>
        <p:spPr>
          <a:xfrm rot="5400000">
            <a:off x="2268833" y="338061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7982</a:t>
            </a:r>
            <a:endParaRPr lang="ko-KR" altLang="en-US" sz="1400" b="1" dirty="0"/>
          </a:p>
        </p:txBody>
      </p:sp>
      <p:sp>
        <p:nvSpPr>
          <p:cNvPr id="77" name="TextBox 76"/>
          <p:cNvSpPr txBox="1"/>
          <p:nvPr/>
        </p:nvSpPr>
        <p:spPr>
          <a:xfrm rot="5400000">
            <a:off x="1486917" y="339932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7985</a:t>
            </a:r>
            <a:endParaRPr lang="ko-KR" altLang="en-US" sz="1400" b="1" dirty="0"/>
          </a:p>
        </p:txBody>
      </p:sp>
      <p:sp>
        <p:nvSpPr>
          <p:cNvPr id="78" name="TextBox 77"/>
          <p:cNvSpPr txBox="1"/>
          <p:nvPr/>
        </p:nvSpPr>
        <p:spPr>
          <a:xfrm rot="5400000">
            <a:off x="937855" y="337106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7987</a:t>
            </a:r>
            <a:endParaRPr lang="ko-KR" altLang="en-US" sz="1400" b="1" dirty="0"/>
          </a:p>
        </p:txBody>
      </p:sp>
      <p:sp>
        <p:nvSpPr>
          <p:cNvPr id="79" name="TextBox 78"/>
          <p:cNvSpPr txBox="1"/>
          <p:nvPr/>
        </p:nvSpPr>
        <p:spPr>
          <a:xfrm rot="5400000">
            <a:off x="533051" y="337106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7988</a:t>
            </a:r>
            <a:endParaRPr lang="ko-KR" altLang="en-US" sz="1400" b="1" dirty="0"/>
          </a:p>
        </p:txBody>
      </p:sp>
      <p:sp>
        <p:nvSpPr>
          <p:cNvPr id="80" name="TextBox 79"/>
          <p:cNvSpPr txBox="1"/>
          <p:nvPr/>
        </p:nvSpPr>
        <p:spPr>
          <a:xfrm rot="5400000">
            <a:off x="320504" y="337064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7989</a:t>
            </a:r>
            <a:endParaRPr lang="ko-KR" altLang="en-US" sz="1400" b="1" dirty="0"/>
          </a:p>
        </p:txBody>
      </p:sp>
      <p:sp>
        <p:nvSpPr>
          <p:cNvPr id="81" name="TextBox 80"/>
          <p:cNvSpPr txBox="1"/>
          <p:nvPr/>
        </p:nvSpPr>
        <p:spPr>
          <a:xfrm rot="5400000">
            <a:off x="371280" y="4525529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7990</a:t>
            </a:r>
            <a:endParaRPr lang="ko-KR" altLang="en-US" sz="1400" b="1" dirty="0"/>
          </a:p>
        </p:txBody>
      </p:sp>
      <p:sp>
        <p:nvSpPr>
          <p:cNvPr id="82" name="TextBox 81"/>
          <p:cNvSpPr txBox="1"/>
          <p:nvPr/>
        </p:nvSpPr>
        <p:spPr>
          <a:xfrm rot="5400000">
            <a:off x="952623" y="452552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7992</a:t>
            </a:r>
            <a:endParaRPr lang="ko-KR" altLang="en-US" sz="1400" b="1" dirty="0"/>
          </a:p>
        </p:txBody>
      </p:sp>
      <p:sp>
        <p:nvSpPr>
          <p:cNvPr id="83" name="TextBox 82"/>
          <p:cNvSpPr txBox="1"/>
          <p:nvPr/>
        </p:nvSpPr>
        <p:spPr>
          <a:xfrm rot="5400000">
            <a:off x="1780580" y="450701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7995</a:t>
            </a:r>
            <a:endParaRPr lang="ko-KR" altLang="en-US" sz="1400" b="1" dirty="0"/>
          </a:p>
        </p:txBody>
      </p:sp>
      <p:sp>
        <p:nvSpPr>
          <p:cNvPr id="84" name="TextBox 83"/>
          <p:cNvSpPr txBox="1"/>
          <p:nvPr/>
        </p:nvSpPr>
        <p:spPr>
          <a:xfrm rot="5400000">
            <a:off x="2608537" y="449219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7998</a:t>
            </a:r>
            <a:endParaRPr lang="ko-KR" altLang="en-US" sz="1400" b="1" dirty="0"/>
          </a:p>
        </p:txBody>
      </p:sp>
      <p:sp>
        <p:nvSpPr>
          <p:cNvPr id="85" name="TextBox 84"/>
          <p:cNvSpPr txBox="1"/>
          <p:nvPr/>
        </p:nvSpPr>
        <p:spPr>
          <a:xfrm rot="5400000">
            <a:off x="3456005" y="450175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8001</a:t>
            </a:r>
            <a:endParaRPr lang="ko-KR" altLang="en-US" sz="1400" b="1" dirty="0"/>
          </a:p>
        </p:txBody>
      </p:sp>
      <p:sp>
        <p:nvSpPr>
          <p:cNvPr id="86" name="TextBox 85"/>
          <p:cNvSpPr txBox="1"/>
          <p:nvPr/>
        </p:nvSpPr>
        <p:spPr>
          <a:xfrm rot="5400000">
            <a:off x="4303475" y="450175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8004</a:t>
            </a:r>
            <a:endParaRPr lang="ko-KR" altLang="en-US" sz="1400" b="1" dirty="0"/>
          </a:p>
        </p:txBody>
      </p:sp>
      <p:sp>
        <p:nvSpPr>
          <p:cNvPr id="87" name="TextBox 86"/>
          <p:cNvSpPr txBox="1"/>
          <p:nvPr/>
        </p:nvSpPr>
        <p:spPr>
          <a:xfrm rot="5400000">
            <a:off x="4818356" y="451597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8006</a:t>
            </a:r>
            <a:endParaRPr lang="ko-KR" altLang="en-US" sz="1400" b="1" dirty="0"/>
          </a:p>
        </p:txBody>
      </p:sp>
      <p:sp>
        <p:nvSpPr>
          <p:cNvPr id="88" name="TextBox 87"/>
          <p:cNvSpPr txBox="1"/>
          <p:nvPr/>
        </p:nvSpPr>
        <p:spPr>
          <a:xfrm rot="5400000">
            <a:off x="4798028" y="512308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8007</a:t>
            </a:r>
            <a:endParaRPr lang="ko-KR" altLang="en-US" sz="1400" b="1" dirty="0"/>
          </a:p>
        </p:txBody>
      </p:sp>
      <p:sp>
        <p:nvSpPr>
          <p:cNvPr id="89" name="TextBox 88"/>
          <p:cNvSpPr txBox="1"/>
          <p:nvPr/>
        </p:nvSpPr>
        <p:spPr>
          <a:xfrm rot="5400000">
            <a:off x="3985397" y="511317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8010</a:t>
            </a:r>
            <a:endParaRPr lang="ko-KR" altLang="en-US" sz="1400" b="1" dirty="0"/>
          </a:p>
        </p:txBody>
      </p:sp>
      <p:sp>
        <p:nvSpPr>
          <p:cNvPr id="90" name="TextBox 89"/>
          <p:cNvSpPr txBox="1"/>
          <p:nvPr/>
        </p:nvSpPr>
        <p:spPr>
          <a:xfrm rot="5400000">
            <a:off x="3152339" y="509323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8013</a:t>
            </a:r>
            <a:endParaRPr lang="ko-KR" altLang="en-US" sz="1400" b="1" dirty="0"/>
          </a:p>
        </p:txBody>
      </p:sp>
      <p:sp>
        <p:nvSpPr>
          <p:cNvPr id="91" name="TextBox 90"/>
          <p:cNvSpPr txBox="1"/>
          <p:nvPr/>
        </p:nvSpPr>
        <p:spPr>
          <a:xfrm rot="5400000">
            <a:off x="2310863" y="507668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8016</a:t>
            </a:r>
            <a:endParaRPr lang="ko-KR" altLang="en-US" sz="1400" b="1" dirty="0"/>
          </a:p>
        </p:txBody>
      </p:sp>
      <p:sp>
        <p:nvSpPr>
          <p:cNvPr id="92" name="TextBox 91"/>
          <p:cNvSpPr txBox="1"/>
          <p:nvPr/>
        </p:nvSpPr>
        <p:spPr>
          <a:xfrm rot="5400000">
            <a:off x="1459343" y="509322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8019</a:t>
            </a:r>
            <a:endParaRPr lang="ko-KR" altLang="en-US" sz="1400" b="1" dirty="0"/>
          </a:p>
        </p:txBody>
      </p:sp>
      <p:sp>
        <p:nvSpPr>
          <p:cNvPr id="93" name="TextBox 92"/>
          <p:cNvSpPr txBox="1"/>
          <p:nvPr/>
        </p:nvSpPr>
        <p:spPr>
          <a:xfrm rot="5400000">
            <a:off x="604326" y="509281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8022</a:t>
            </a:r>
            <a:endParaRPr lang="ko-KR" altLang="en-US" sz="1400" b="1" dirty="0"/>
          </a:p>
        </p:txBody>
      </p:sp>
      <p:sp>
        <p:nvSpPr>
          <p:cNvPr id="94" name="TextBox 93"/>
          <p:cNvSpPr txBox="1"/>
          <p:nvPr/>
        </p:nvSpPr>
        <p:spPr>
          <a:xfrm rot="5400000">
            <a:off x="343696" y="510276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8023</a:t>
            </a:r>
            <a:endParaRPr lang="ko-KR" altLang="en-US" sz="1400" b="1" dirty="0"/>
          </a:p>
        </p:txBody>
      </p:sp>
      <p:sp>
        <p:nvSpPr>
          <p:cNvPr id="95" name="TextBox 94"/>
          <p:cNvSpPr txBox="1"/>
          <p:nvPr/>
        </p:nvSpPr>
        <p:spPr>
          <a:xfrm rot="5400000">
            <a:off x="341691" y="637204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8024</a:t>
            </a:r>
            <a:endParaRPr lang="ko-KR" altLang="en-US" sz="1400" b="1" dirty="0"/>
          </a:p>
        </p:txBody>
      </p:sp>
      <p:sp>
        <p:nvSpPr>
          <p:cNvPr id="96" name="TextBox 95"/>
          <p:cNvSpPr txBox="1"/>
          <p:nvPr/>
        </p:nvSpPr>
        <p:spPr>
          <a:xfrm rot="5400000">
            <a:off x="919242" y="637204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8026</a:t>
            </a:r>
            <a:endParaRPr lang="ko-KR" altLang="en-US" sz="1400" b="1" dirty="0"/>
          </a:p>
        </p:txBody>
      </p:sp>
      <p:sp>
        <p:nvSpPr>
          <p:cNvPr id="97" name="TextBox 96"/>
          <p:cNvSpPr txBox="1"/>
          <p:nvPr/>
        </p:nvSpPr>
        <p:spPr>
          <a:xfrm rot="5400000">
            <a:off x="1765963" y="637204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8029</a:t>
            </a:r>
            <a:endParaRPr lang="ko-KR" altLang="en-US" sz="1400" b="1" dirty="0"/>
          </a:p>
        </p:txBody>
      </p:sp>
      <p:sp>
        <p:nvSpPr>
          <p:cNvPr id="98" name="TextBox 97"/>
          <p:cNvSpPr txBox="1"/>
          <p:nvPr/>
        </p:nvSpPr>
        <p:spPr>
          <a:xfrm rot="5400000">
            <a:off x="2606532" y="637204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8032</a:t>
            </a:r>
            <a:endParaRPr lang="ko-KR" altLang="en-US" sz="1400" b="1" dirty="0"/>
          </a:p>
        </p:txBody>
      </p:sp>
      <p:sp>
        <p:nvSpPr>
          <p:cNvPr id="99" name="TextBox 98"/>
          <p:cNvSpPr txBox="1"/>
          <p:nvPr/>
        </p:nvSpPr>
        <p:spPr>
          <a:xfrm rot="5400000">
            <a:off x="3456005" y="637204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8035</a:t>
            </a:r>
            <a:endParaRPr lang="ko-KR" altLang="en-US" sz="1400" b="1" dirty="0"/>
          </a:p>
        </p:txBody>
      </p:sp>
      <p:sp>
        <p:nvSpPr>
          <p:cNvPr id="100" name="TextBox 99"/>
          <p:cNvSpPr txBox="1"/>
          <p:nvPr/>
        </p:nvSpPr>
        <p:spPr>
          <a:xfrm rot="5400000">
            <a:off x="4289872" y="637204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8038</a:t>
            </a:r>
            <a:endParaRPr lang="ko-KR" altLang="en-US" sz="1400" b="1" dirty="0"/>
          </a:p>
        </p:txBody>
      </p:sp>
      <p:sp>
        <p:nvSpPr>
          <p:cNvPr id="101" name="TextBox 100"/>
          <p:cNvSpPr txBox="1"/>
          <p:nvPr/>
        </p:nvSpPr>
        <p:spPr>
          <a:xfrm rot="5400000">
            <a:off x="5126974" y="639463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8041</a:t>
            </a:r>
            <a:endParaRPr lang="ko-KR" altLang="en-US" sz="1400" b="1" dirty="0"/>
          </a:p>
        </p:txBody>
      </p:sp>
      <p:sp>
        <p:nvSpPr>
          <p:cNvPr id="102" name="TextBox 101"/>
          <p:cNvSpPr txBox="1"/>
          <p:nvPr/>
        </p:nvSpPr>
        <p:spPr>
          <a:xfrm rot="5400000">
            <a:off x="5983586" y="637204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8044</a:t>
            </a:r>
            <a:endParaRPr lang="ko-KR" alt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 rot="5400000">
            <a:off x="6507967" y="637162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8046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08819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9113"/>
            <a:ext cx="12192000" cy="481888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17133" y="176491"/>
            <a:ext cx="3016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UGM Serial Number ]</a:t>
            </a:r>
            <a:endParaRPr lang="ko-KR" alt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529238" y="90816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SCM4</a:t>
            </a:r>
            <a:endParaRPr lang="ko-KR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598625" y="1322308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LGM : 2674 ~ 2693 (20)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216806" y="90907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SCM5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286193" y="1323217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LGM : 2694 ~ 2713 (20)</a:t>
            </a:r>
            <a:endParaRPr lang="ko-KR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1304765" y="546851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2674</a:t>
            </a:r>
            <a:endParaRPr lang="ko-KR" altLang="en-US" sz="14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10417530" y="546891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2675</a:t>
            </a:r>
            <a:endParaRPr lang="ko-KR" altLang="en-US" sz="14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9673189" y="546851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2676</a:t>
            </a:r>
            <a:endParaRPr lang="ko-KR" altLang="en-US" sz="14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9973912" y="414078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2677</a:t>
            </a:r>
            <a:endParaRPr lang="ko-KR" altLang="en-US" sz="14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9805472" y="368543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2678</a:t>
            </a:r>
            <a:endParaRPr lang="ko-KR" altLang="en-US" sz="1400" b="1" dirty="0"/>
          </a:p>
        </p:txBody>
      </p:sp>
      <p:sp>
        <p:nvSpPr>
          <p:cNvPr id="108" name="TextBox 107"/>
          <p:cNvSpPr txBox="1"/>
          <p:nvPr/>
        </p:nvSpPr>
        <p:spPr>
          <a:xfrm rot="5400000">
            <a:off x="9032093" y="270044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2679</a:t>
            </a:r>
            <a:endParaRPr lang="ko-KR" altLang="en-US" sz="1400" b="1" dirty="0"/>
          </a:p>
        </p:txBody>
      </p:sp>
      <p:sp>
        <p:nvSpPr>
          <p:cNvPr id="109" name="TextBox 108"/>
          <p:cNvSpPr txBox="1"/>
          <p:nvPr/>
        </p:nvSpPr>
        <p:spPr>
          <a:xfrm rot="5400000">
            <a:off x="8457401" y="258702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2680</a:t>
            </a:r>
            <a:endParaRPr lang="ko-KR" altLang="en-US" sz="14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7719667" y="368543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2681</a:t>
            </a:r>
            <a:endParaRPr lang="ko-KR" altLang="en-US" sz="14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7916082" y="414078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2682</a:t>
            </a:r>
            <a:endParaRPr lang="ko-KR" altLang="en-US" sz="14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7934025" y="545572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2683</a:t>
            </a:r>
            <a:endParaRPr lang="ko-KR" altLang="en-US" sz="1400" b="1" dirty="0"/>
          </a:p>
        </p:txBody>
      </p:sp>
      <p:sp>
        <p:nvSpPr>
          <p:cNvPr id="113" name="TextBox 112"/>
          <p:cNvSpPr txBox="1"/>
          <p:nvPr/>
        </p:nvSpPr>
        <p:spPr>
          <a:xfrm rot="5400000">
            <a:off x="6909017" y="487912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2685</a:t>
            </a:r>
            <a:endParaRPr lang="ko-KR" altLang="en-US" sz="1400" b="1" dirty="0"/>
          </a:p>
        </p:txBody>
      </p:sp>
      <p:sp>
        <p:nvSpPr>
          <p:cNvPr id="114" name="TextBox 113"/>
          <p:cNvSpPr txBox="1"/>
          <p:nvPr/>
        </p:nvSpPr>
        <p:spPr>
          <a:xfrm rot="5400000">
            <a:off x="6835070" y="4127586"/>
            <a:ext cx="70564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26884</a:t>
            </a:r>
            <a:endParaRPr lang="ko-KR" altLang="en-US" sz="1400" b="1" dirty="0"/>
          </a:p>
        </p:txBody>
      </p:sp>
      <p:sp>
        <p:nvSpPr>
          <p:cNvPr id="115" name="TextBox 114"/>
          <p:cNvSpPr txBox="1"/>
          <p:nvPr/>
        </p:nvSpPr>
        <p:spPr>
          <a:xfrm rot="5400000">
            <a:off x="5555705" y="487912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2686</a:t>
            </a:r>
            <a:endParaRPr lang="ko-KR" altLang="en-US" sz="1400" b="1" dirty="0"/>
          </a:p>
        </p:txBody>
      </p:sp>
      <p:sp>
        <p:nvSpPr>
          <p:cNvPr id="116" name="TextBox 115"/>
          <p:cNvSpPr txBox="1"/>
          <p:nvPr/>
        </p:nvSpPr>
        <p:spPr>
          <a:xfrm rot="5400000">
            <a:off x="5555705" y="410929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2687</a:t>
            </a:r>
            <a:endParaRPr lang="ko-KR" altLang="en-US" sz="14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5254981" y="368212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2688</a:t>
            </a:r>
            <a:endParaRPr lang="ko-KR" altLang="en-US" sz="14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4565631" y="368212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2689</a:t>
            </a:r>
            <a:endParaRPr lang="ko-KR" altLang="en-US" sz="14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3721914" y="368212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2690</a:t>
            </a:r>
            <a:endParaRPr lang="ko-KR" altLang="en-US" sz="14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2896687" y="368212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2691</a:t>
            </a:r>
            <a:endParaRPr lang="ko-KR" altLang="en-US" sz="14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1730906" y="368796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2692</a:t>
            </a:r>
            <a:endParaRPr lang="ko-KR" altLang="en-US" sz="14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604956" y="368212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2693</a:t>
            </a:r>
            <a:endParaRPr lang="ko-KR" altLang="en-US" sz="1400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483036" y="413932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2694</a:t>
            </a:r>
            <a:endParaRPr lang="ko-KR" altLang="en-US" sz="14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1231318" y="413932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2695</a:t>
            </a:r>
            <a:endParaRPr lang="ko-KR" altLang="en-US" sz="14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2060124" y="413932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2696</a:t>
            </a:r>
            <a:endParaRPr lang="ko-KR" altLang="en-US" sz="14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2915554" y="413932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2697</a:t>
            </a:r>
            <a:endParaRPr lang="ko-KR" altLang="en-US" sz="14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3716723" y="413932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2698</a:t>
            </a:r>
            <a:endParaRPr lang="ko-KR" altLang="en-US" sz="14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4519731" y="412758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2699</a:t>
            </a:r>
            <a:endParaRPr lang="ko-KR" altLang="en-US" sz="14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4568801" y="545572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2700</a:t>
            </a:r>
            <a:endParaRPr lang="ko-KR" altLang="en-US" sz="14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3753013" y="545572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2701</a:t>
            </a:r>
            <a:endParaRPr lang="ko-KR" altLang="en-US" sz="14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2883431" y="548036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2702</a:t>
            </a:r>
            <a:endParaRPr lang="ko-KR" altLang="en-US" sz="14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2031629" y="546851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2703</a:t>
            </a:r>
            <a:endParaRPr lang="ko-KR" altLang="en-US" sz="14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1231317" y="547122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2704</a:t>
            </a:r>
            <a:endParaRPr lang="ko-KR" altLang="en-US" sz="14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470057" y="546851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2705</a:t>
            </a:r>
            <a:endParaRPr lang="ko-KR" altLang="en-US" sz="14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483036" y="600936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2706</a:t>
            </a:r>
            <a:endParaRPr lang="ko-KR" altLang="en-US" sz="14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1231317" y="600936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2707</a:t>
            </a:r>
            <a:endParaRPr lang="ko-KR" altLang="en-US" sz="14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2057499" y="600936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2708</a:t>
            </a:r>
            <a:endParaRPr lang="ko-KR" altLang="en-US" sz="1400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2935539" y="600936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2709</a:t>
            </a:r>
            <a:endParaRPr lang="ko-KR" altLang="en-US" sz="140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3753012" y="600936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2710</a:t>
            </a:r>
            <a:endParaRPr lang="ko-KR" altLang="en-US" sz="14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4565631" y="600297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2711</a:t>
            </a:r>
            <a:endParaRPr lang="ko-KR" altLang="en-US" sz="1400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5408870" y="600158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2712</a:t>
            </a:r>
            <a:endParaRPr lang="ko-KR" altLang="en-US" sz="14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6245649" y="600281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2713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70454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1448"/>
            <a:ext cx="12192000" cy="441655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17133" y="176491"/>
            <a:ext cx="2976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USM Serial Number ]</a:t>
            </a:r>
            <a:endParaRPr lang="ko-KR" alt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529238" y="90816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SCM6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598625" y="1322308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8046 ~ 8101 (56)</a:t>
            </a:r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216806" y="90907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SCM7</a:t>
            </a:r>
            <a:endParaRPr lang="ko-KR" alt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286193" y="1323217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8102 ~ 8178 (77)</a:t>
            </a:r>
            <a:endParaRPr lang="ko-KR" altLang="en-US" b="1" dirty="0"/>
          </a:p>
        </p:txBody>
      </p:sp>
      <p:sp>
        <p:nvSpPr>
          <p:cNvPr id="37" name="TextBox 36"/>
          <p:cNvSpPr txBox="1"/>
          <p:nvPr/>
        </p:nvSpPr>
        <p:spPr>
          <a:xfrm rot="5400000">
            <a:off x="4486172" y="4012475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8046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 rot="5400000">
            <a:off x="4291029" y="401247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8047</a:t>
            </a:r>
            <a:endParaRPr lang="ko-KR" alt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836417" y="438766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8048</a:t>
            </a:r>
            <a:endParaRPr lang="ko-KR" altLang="en-US" sz="1400" b="1" dirty="0"/>
          </a:p>
        </p:txBody>
      </p:sp>
      <p:sp>
        <p:nvSpPr>
          <p:cNvPr id="40" name="TextBox 39"/>
          <p:cNvSpPr txBox="1"/>
          <p:nvPr/>
        </p:nvSpPr>
        <p:spPr>
          <a:xfrm rot="5400000">
            <a:off x="4486172" y="535457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8052</a:t>
            </a:r>
            <a:endParaRPr lang="ko-KR" altLang="en-US" sz="1400" b="1" dirty="0"/>
          </a:p>
        </p:txBody>
      </p:sp>
      <p:sp>
        <p:nvSpPr>
          <p:cNvPr id="41" name="TextBox 40"/>
          <p:cNvSpPr txBox="1"/>
          <p:nvPr/>
        </p:nvSpPr>
        <p:spPr>
          <a:xfrm rot="5400000">
            <a:off x="4137140" y="490720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8049</a:t>
            </a:r>
            <a:endParaRPr lang="ko-KR" altLang="en-US" sz="1400" b="1" dirty="0"/>
          </a:p>
        </p:txBody>
      </p:sp>
      <p:sp>
        <p:nvSpPr>
          <p:cNvPr id="42" name="TextBox 41"/>
          <p:cNvSpPr txBox="1"/>
          <p:nvPr/>
        </p:nvSpPr>
        <p:spPr>
          <a:xfrm rot="5400000">
            <a:off x="4486172" y="490720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8051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 rot="5400000">
            <a:off x="3941996" y="536430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8055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 rot="5400000">
            <a:off x="3294404" y="535457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8058</a:t>
            </a:r>
            <a:endParaRPr lang="ko-KR" altLang="en-US" sz="1400" b="1" dirty="0"/>
          </a:p>
        </p:txBody>
      </p:sp>
      <p:sp>
        <p:nvSpPr>
          <p:cNvPr id="45" name="TextBox 44"/>
          <p:cNvSpPr txBox="1"/>
          <p:nvPr/>
        </p:nvSpPr>
        <p:spPr>
          <a:xfrm rot="5400000">
            <a:off x="2816719" y="534876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8060</a:t>
            </a:r>
            <a:endParaRPr lang="ko-KR" alt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228514" y="591166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8061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 rot="5400000">
            <a:off x="2483552" y="621239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8062</a:t>
            </a:r>
            <a:endParaRPr lang="ko-KR" altLang="en-US" sz="1400" b="1" dirty="0"/>
          </a:p>
        </p:txBody>
      </p:sp>
      <p:sp>
        <p:nvSpPr>
          <p:cNvPr id="48" name="TextBox 47"/>
          <p:cNvSpPr txBox="1"/>
          <p:nvPr/>
        </p:nvSpPr>
        <p:spPr>
          <a:xfrm rot="5400000">
            <a:off x="2986627" y="621238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8065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 rot="5400000">
            <a:off x="3597905" y="622568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8068</a:t>
            </a:r>
            <a:endParaRPr lang="ko-KR" altLang="en-US" sz="1400" b="1" dirty="0"/>
          </a:p>
        </p:txBody>
      </p:sp>
      <p:sp>
        <p:nvSpPr>
          <p:cNvPr id="50" name="TextBox 49"/>
          <p:cNvSpPr txBox="1"/>
          <p:nvPr/>
        </p:nvSpPr>
        <p:spPr>
          <a:xfrm rot="5400000">
            <a:off x="4137139" y="622358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8071</a:t>
            </a:r>
            <a:endParaRPr lang="ko-KR" altLang="en-US" sz="1400" b="1" dirty="0"/>
          </a:p>
        </p:txBody>
      </p:sp>
      <p:sp>
        <p:nvSpPr>
          <p:cNvPr id="51" name="TextBox 50"/>
          <p:cNvSpPr txBox="1"/>
          <p:nvPr/>
        </p:nvSpPr>
        <p:spPr>
          <a:xfrm rot="5400000">
            <a:off x="4712258" y="624927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8074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 rot="5400000">
            <a:off x="5249324" y="624927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8077</a:t>
            </a:r>
            <a:endParaRPr lang="ko-KR" altLang="en-US" sz="1400" b="1" dirty="0"/>
          </a:p>
        </p:txBody>
      </p:sp>
      <p:sp>
        <p:nvSpPr>
          <p:cNvPr id="53" name="TextBox 52"/>
          <p:cNvSpPr txBox="1"/>
          <p:nvPr/>
        </p:nvSpPr>
        <p:spPr>
          <a:xfrm rot="5400000">
            <a:off x="5795276" y="624927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8080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 rot="5400000">
            <a:off x="6382180" y="624927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8083</a:t>
            </a:r>
            <a:endParaRPr lang="ko-KR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 rot="5400000">
            <a:off x="6745665" y="622563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8085</a:t>
            </a:r>
            <a:endParaRPr lang="ko-KR" altLang="en-US" sz="1400" b="1" dirty="0"/>
          </a:p>
        </p:txBody>
      </p:sp>
      <p:sp>
        <p:nvSpPr>
          <p:cNvPr id="56" name="TextBox 55"/>
          <p:cNvSpPr txBox="1"/>
          <p:nvPr/>
        </p:nvSpPr>
        <p:spPr>
          <a:xfrm rot="5400000">
            <a:off x="7316794" y="622358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8088</a:t>
            </a:r>
            <a:endParaRPr lang="ko-KR" altLang="en-US" sz="1400" b="1" dirty="0"/>
          </a:p>
        </p:txBody>
      </p:sp>
      <p:sp>
        <p:nvSpPr>
          <p:cNvPr id="57" name="TextBox 56"/>
          <p:cNvSpPr txBox="1"/>
          <p:nvPr/>
        </p:nvSpPr>
        <p:spPr>
          <a:xfrm rot="5400000">
            <a:off x="7883934" y="622563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8091</a:t>
            </a:r>
            <a:endParaRPr lang="ko-KR" altLang="en-US" sz="1400" b="1" dirty="0"/>
          </a:p>
        </p:txBody>
      </p:sp>
      <p:sp>
        <p:nvSpPr>
          <p:cNvPr id="58" name="TextBox 57"/>
          <p:cNvSpPr txBox="1"/>
          <p:nvPr/>
        </p:nvSpPr>
        <p:spPr>
          <a:xfrm rot="5400000">
            <a:off x="8438588" y="622358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8094</a:t>
            </a:r>
            <a:endParaRPr lang="ko-KR" altLang="en-US" sz="1400" b="1" dirty="0"/>
          </a:p>
        </p:txBody>
      </p:sp>
      <p:sp>
        <p:nvSpPr>
          <p:cNvPr id="59" name="TextBox 58"/>
          <p:cNvSpPr txBox="1"/>
          <p:nvPr/>
        </p:nvSpPr>
        <p:spPr>
          <a:xfrm rot="5400000">
            <a:off x="8996232" y="621235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8097</a:t>
            </a:r>
            <a:endParaRPr lang="ko-KR" altLang="en-US" sz="1400" b="1" dirty="0"/>
          </a:p>
        </p:txBody>
      </p:sp>
      <p:sp>
        <p:nvSpPr>
          <p:cNvPr id="60" name="TextBox 59"/>
          <p:cNvSpPr txBox="1"/>
          <p:nvPr/>
        </p:nvSpPr>
        <p:spPr>
          <a:xfrm rot="5400000">
            <a:off x="9499307" y="625128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8100</a:t>
            </a:r>
            <a:endParaRPr lang="ko-KR" altLang="en-US" sz="1400" b="1" dirty="0"/>
          </a:p>
        </p:txBody>
      </p:sp>
      <p:sp>
        <p:nvSpPr>
          <p:cNvPr id="61" name="TextBox 60"/>
          <p:cNvSpPr txBox="1"/>
          <p:nvPr/>
        </p:nvSpPr>
        <p:spPr>
          <a:xfrm rot="5400000">
            <a:off x="9694605" y="624926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8101</a:t>
            </a:r>
            <a:endParaRPr lang="ko-KR" altLang="en-US" sz="1400" b="1" dirty="0"/>
          </a:p>
        </p:txBody>
      </p:sp>
      <p:sp>
        <p:nvSpPr>
          <p:cNvPr id="62" name="TextBox 61"/>
          <p:cNvSpPr txBox="1"/>
          <p:nvPr/>
        </p:nvSpPr>
        <p:spPr>
          <a:xfrm rot="5400000">
            <a:off x="9752220" y="5346090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8102</a:t>
            </a:r>
            <a:endParaRPr lang="ko-KR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 rot="5400000">
            <a:off x="8990569" y="534105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8105</a:t>
            </a:r>
            <a:endParaRPr lang="ko-KR" altLang="en-US" sz="1400" b="1" dirty="0"/>
          </a:p>
        </p:txBody>
      </p:sp>
      <p:sp>
        <p:nvSpPr>
          <p:cNvPr id="64" name="TextBox 63"/>
          <p:cNvSpPr txBox="1"/>
          <p:nvPr/>
        </p:nvSpPr>
        <p:spPr>
          <a:xfrm rot="5400000">
            <a:off x="8216062" y="534105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8109</a:t>
            </a:r>
            <a:endParaRPr lang="ko-KR" altLang="en-US" sz="1400" b="1" dirty="0"/>
          </a:p>
        </p:txBody>
      </p:sp>
      <p:sp>
        <p:nvSpPr>
          <p:cNvPr id="65" name="TextBox 64"/>
          <p:cNvSpPr txBox="1"/>
          <p:nvPr/>
        </p:nvSpPr>
        <p:spPr>
          <a:xfrm rot="5400000">
            <a:off x="7691012" y="534105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8112</a:t>
            </a:r>
            <a:endParaRPr lang="ko-KR" altLang="en-US" sz="1400" b="1" dirty="0"/>
          </a:p>
        </p:txBody>
      </p:sp>
      <p:sp>
        <p:nvSpPr>
          <p:cNvPr id="66" name="TextBox 65"/>
          <p:cNvSpPr txBox="1"/>
          <p:nvPr/>
        </p:nvSpPr>
        <p:spPr>
          <a:xfrm rot="5400000">
            <a:off x="7100694" y="534104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8115</a:t>
            </a:r>
            <a:endParaRPr lang="ko-KR" altLang="en-US" sz="1400" b="1" dirty="0"/>
          </a:p>
        </p:txBody>
      </p:sp>
      <p:sp>
        <p:nvSpPr>
          <p:cNvPr id="67" name="TextBox 66"/>
          <p:cNvSpPr txBox="1"/>
          <p:nvPr/>
        </p:nvSpPr>
        <p:spPr>
          <a:xfrm rot="5400000">
            <a:off x="6556518" y="533941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8118</a:t>
            </a:r>
            <a:endParaRPr lang="ko-KR" altLang="en-US" sz="1400" b="1" dirty="0"/>
          </a:p>
        </p:txBody>
      </p:sp>
      <p:sp>
        <p:nvSpPr>
          <p:cNvPr id="68" name="TextBox 67"/>
          <p:cNvSpPr txBox="1"/>
          <p:nvPr/>
        </p:nvSpPr>
        <p:spPr>
          <a:xfrm rot="5400000">
            <a:off x="5806941" y="533941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8121</a:t>
            </a:r>
            <a:endParaRPr lang="ko-KR" altLang="en-US" sz="1400" b="1" dirty="0"/>
          </a:p>
        </p:txBody>
      </p:sp>
      <p:sp>
        <p:nvSpPr>
          <p:cNvPr id="69" name="TextBox 68"/>
          <p:cNvSpPr txBox="1"/>
          <p:nvPr/>
        </p:nvSpPr>
        <p:spPr>
          <a:xfrm rot="5400000">
            <a:off x="5586021" y="533941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8122</a:t>
            </a:r>
            <a:endParaRPr lang="ko-KR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5241869" y="526586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8123</a:t>
            </a:r>
            <a:endParaRPr lang="ko-KR" altLang="en-US" sz="1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5241868" y="458318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8126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 rot="5400000">
            <a:off x="5200253" y="397445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8128</a:t>
            </a:r>
            <a:endParaRPr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 rot="5400000">
            <a:off x="5788770" y="401247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8131</a:t>
            </a:r>
            <a:endParaRPr lang="ko-KR" altLang="en-US" sz="1400" b="1" dirty="0"/>
          </a:p>
        </p:txBody>
      </p:sp>
      <p:sp>
        <p:nvSpPr>
          <p:cNvPr id="74" name="TextBox 73"/>
          <p:cNvSpPr txBox="1"/>
          <p:nvPr/>
        </p:nvSpPr>
        <p:spPr>
          <a:xfrm rot="5400000">
            <a:off x="6166023" y="393305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8132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 rot="5400000">
            <a:off x="6916317" y="401521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8133</a:t>
            </a:r>
            <a:endParaRPr lang="ko-KR" altLang="en-US" sz="1400" b="1" dirty="0"/>
          </a:p>
        </p:txBody>
      </p:sp>
      <p:sp>
        <p:nvSpPr>
          <p:cNvPr id="76" name="TextBox 75"/>
          <p:cNvSpPr txBox="1"/>
          <p:nvPr/>
        </p:nvSpPr>
        <p:spPr>
          <a:xfrm rot="5400000">
            <a:off x="7317866" y="401813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8135</a:t>
            </a:r>
            <a:endParaRPr lang="ko-KR" altLang="en-US" sz="1400" b="1" dirty="0"/>
          </a:p>
        </p:txBody>
      </p:sp>
      <p:sp>
        <p:nvSpPr>
          <p:cNvPr id="77" name="TextBox 76"/>
          <p:cNvSpPr txBox="1"/>
          <p:nvPr/>
        </p:nvSpPr>
        <p:spPr>
          <a:xfrm rot="5400000">
            <a:off x="7877428" y="399403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8138</a:t>
            </a:r>
            <a:endParaRPr lang="ko-KR" altLang="en-US" sz="1400" b="1" dirty="0"/>
          </a:p>
        </p:txBody>
      </p:sp>
      <p:sp>
        <p:nvSpPr>
          <p:cNvPr id="78" name="TextBox 77"/>
          <p:cNvSpPr txBox="1"/>
          <p:nvPr/>
        </p:nvSpPr>
        <p:spPr>
          <a:xfrm rot="5400000">
            <a:off x="9039756" y="400920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8141</a:t>
            </a:r>
            <a:endParaRPr lang="ko-KR" altLang="en-US" sz="1400" b="1" dirty="0"/>
          </a:p>
        </p:txBody>
      </p:sp>
      <p:sp>
        <p:nvSpPr>
          <p:cNvPr id="79" name="TextBox 78"/>
          <p:cNvSpPr txBox="1"/>
          <p:nvPr/>
        </p:nvSpPr>
        <p:spPr>
          <a:xfrm rot="5400000">
            <a:off x="9542676" y="400920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8142</a:t>
            </a:r>
            <a:endParaRPr lang="ko-KR" altLang="en-US" sz="1400" b="1" dirty="0"/>
          </a:p>
        </p:txBody>
      </p:sp>
      <p:sp>
        <p:nvSpPr>
          <p:cNvPr id="80" name="TextBox 79"/>
          <p:cNvSpPr txBox="1"/>
          <p:nvPr/>
        </p:nvSpPr>
        <p:spPr>
          <a:xfrm rot="5400000">
            <a:off x="10097042" y="400920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8145</a:t>
            </a:r>
            <a:endParaRPr lang="ko-KR" altLang="en-US" sz="1400" b="1" dirty="0"/>
          </a:p>
        </p:txBody>
      </p:sp>
      <p:sp>
        <p:nvSpPr>
          <p:cNvPr id="81" name="TextBox 80"/>
          <p:cNvSpPr txBox="1"/>
          <p:nvPr/>
        </p:nvSpPr>
        <p:spPr>
          <a:xfrm rot="5400000">
            <a:off x="10652479" y="386418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8148</a:t>
            </a:r>
            <a:endParaRPr lang="ko-KR" altLang="en-US" sz="1400" b="1" dirty="0"/>
          </a:p>
        </p:txBody>
      </p:sp>
      <p:sp>
        <p:nvSpPr>
          <p:cNvPr id="82" name="TextBox 81"/>
          <p:cNvSpPr txBox="1"/>
          <p:nvPr/>
        </p:nvSpPr>
        <p:spPr>
          <a:xfrm rot="5400000">
            <a:off x="10807438" y="386417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8149</a:t>
            </a:r>
            <a:endParaRPr lang="ko-KR" altLang="en-US" sz="1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1271641" y="356798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8150</a:t>
            </a:r>
            <a:endParaRPr lang="ko-KR" altLang="en-US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11260058" y="303919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8152</a:t>
            </a:r>
            <a:endParaRPr lang="ko-KR" altLang="en-US" sz="1400" b="1" dirty="0"/>
          </a:p>
        </p:txBody>
      </p:sp>
      <p:sp>
        <p:nvSpPr>
          <p:cNvPr id="85" name="TextBox 84"/>
          <p:cNvSpPr txBox="1"/>
          <p:nvPr/>
        </p:nvSpPr>
        <p:spPr>
          <a:xfrm rot="5400000">
            <a:off x="11560781" y="270214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8153</a:t>
            </a:r>
            <a:endParaRPr lang="ko-KR" altLang="en-US" sz="1400" b="1" dirty="0"/>
          </a:p>
        </p:txBody>
      </p:sp>
      <p:sp>
        <p:nvSpPr>
          <p:cNvPr id="86" name="TextBox 85"/>
          <p:cNvSpPr txBox="1"/>
          <p:nvPr/>
        </p:nvSpPr>
        <p:spPr>
          <a:xfrm rot="5400000">
            <a:off x="11226439" y="270214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8155</a:t>
            </a:r>
            <a:endParaRPr lang="ko-KR" altLang="en-US" sz="1400" b="1" dirty="0"/>
          </a:p>
        </p:txBody>
      </p:sp>
      <p:sp>
        <p:nvSpPr>
          <p:cNvPr id="87" name="TextBox 86"/>
          <p:cNvSpPr txBox="1"/>
          <p:nvPr/>
        </p:nvSpPr>
        <p:spPr>
          <a:xfrm rot="5400000">
            <a:off x="10448385" y="311325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8156</a:t>
            </a:r>
            <a:endParaRPr lang="ko-KR" altLang="en-US" sz="1400" b="1" dirty="0"/>
          </a:p>
        </p:txBody>
      </p:sp>
      <p:sp>
        <p:nvSpPr>
          <p:cNvPr id="88" name="TextBox 87"/>
          <p:cNvSpPr txBox="1"/>
          <p:nvPr/>
        </p:nvSpPr>
        <p:spPr>
          <a:xfrm rot="5400000">
            <a:off x="9904445" y="312228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8159</a:t>
            </a:r>
            <a:endParaRPr lang="ko-KR" altLang="en-US" sz="1400" b="1" dirty="0"/>
          </a:p>
        </p:txBody>
      </p:sp>
      <p:sp>
        <p:nvSpPr>
          <p:cNvPr id="89" name="TextBox 88"/>
          <p:cNvSpPr txBox="1"/>
          <p:nvPr/>
        </p:nvSpPr>
        <p:spPr>
          <a:xfrm rot="5400000">
            <a:off x="9339139" y="312228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8162</a:t>
            </a:r>
            <a:endParaRPr lang="ko-KR" altLang="en-US" sz="1400" b="1" dirty="0"/>
          </a:p>
        </p:txBody>
      </p:sp>
      <p:sp>
        <p:nvSpPr>
          <p:cNvPr id="90" name="TextBox 89"/>
          <p:cNvSpPr txBox="1"/>
          <p:nvPr/>
        </p:nvSpPr>
        <p:spPr>
          <a:xfrm rot="5400000">
            <a:off x="8773833" y="311302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8165</a:t>
            </a:r>
            <a:endParaRPr lang="ko-KR" altLang="en-US" sz="1400" b="1" dirty="0"/>
          </a:p>
        </p:txBody>
      </p:sp>
      <p:sp>
        <p:nvSpPr>
          <p:cNvPr id="91" name="TextBox 90"/>
          <p:cNvSpPr txBox="1"/>
          <p:nvPr/>
        </p:nvSpPr>
        <p:spPr>
          <a:xfrm rot="5400000">
            <a:off x="8229893" y="312228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8168</a:t>
            </a:r>
            <a:endParaRPr lang="ko-KR" altLang="en-US" sz="1400" b="1" dirty="0"/>
          </a:p>
        </p:txBody>
      </p:sp>
      <p:sp>
        <p:nvSpPr>
          <p:cNvPr id="92" name="TextBox 91"/>
          <p:cNvSpPr txBox="1"/>
          <p:nvPr/>
        </p:nvSpPr>
        <p:spPr>
          <a:xfrm rot="5400000">
            <a:off x="7664587" y="311302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8171</a:t>
            </a:r>
            <a:endParaRPr lang="ko-KR" altLang="en-US" sz="1400" b="1" dirty="0"/>
          </a:p>
        </p:txBody>
      </p:sp>
      <p:sp>
        <p:nvSpPr>
          <p:cNvPr id="93" name="TextBox 92"/>
          <p:cNvSpPr txBox="1"/>
          <p:nvPr/>
        </p:nvSpPr>
        <p:spPr>
          <a:xfrm rot="5400000">
            <a:off x="7100694" y="312228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8174</a:t>
            </a:r>
            <a:endParaRPr lang="ko-KR" altLang="en-US" sz="1400" b="1" dirty="0"/>
          </a:p>
        </p:txBody>
      </p:sp>
      <p:sp>
        <p:nvSpPr>
          <p:cNvPr id="94" name="TextBox 93"/>
          <p:cNvSpPr txBox="1"/>
          <p:nvPr/>
        </p:nvSpPr>
        <p:spPr>
          <a:xfrm rot="5400000">
            <a:off x="6571626" y="312591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8177</a:t>
            </a:r>
            <a:endParaRPr lang="ko-KR" altLang="en-US" sz="1400" b="1" dirty="0"/>
          </a:p>
        </p:txBody>
      </p:sp>
      <p:sp>
        <p:nvSpPr>
          <p:cNvPr id="95" name="TextBox 94"/>
          <p:cNvSpPr txBox="1"/>
          <p:nvPr/>
        </p:nvSpPr>
        <p:spPr>
          <a:xfrm rot="5400000">
            <a:off x="6350335" y="312228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8178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00922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1448"/>
            <a:ext cx="12192000" cy="441655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17133" y="176491"/>
            <a:ext cx="2953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LGM Serial Number ]</a:t>
            </a:r>
            <a:endParaRPr lang="ko-KR" alt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529238" y="90816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SCM6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598625" y="1322308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LGM : 2714 ~ 2731 (17)</a:t>
            </a:r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216806" y="90907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SCM7</a:t>
            </a:r>
            <a:endParaRPr lang="ko-KR" alt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286193" y="1323217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LGM : 2732 ~ 2755 (24)</a:t>
            </a:r>
            <a:endParaRPr lang="ko-KR" alt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9285947" y="591146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2731</a:t>
            </a:r>
            <a:endParaRPr lang="ko-KR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8610174" y="592038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2730</a:t>
            </a:r>
            <a:endParaRPr lang="ko-KR" altLang="en-US" sz="14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8045303" y="591146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2729</a:t>
            </a:r>
            <a:endParaRPr lang="ko-KR" alt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7508830" y="592037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2728</a:t>
            </a:r>
            <a:endParaRPr lang="ko-KR" alt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951744" y="591146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2727</a:t>
            </a:r>
            <a:endParaRPr lang="ko-KR" altLang="en-US" sz="1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6453222" y="591146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2726</a:t>
            </a:r>
            <a:endParaRPr lang="ko-KR" altLang="en-US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5983503" y="591146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2725</a:t>
            </a:r>
            <a:endParaRPr lang="ko-KR" altLang="en-US" sz="1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432831" y="591146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2724</a:t>
            </a:r>
            <a:endParaRPr lang="ko-KR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4874592" y="591146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2723</a:t>
            </a:r>
            <a:endParaRPr lang="ko-KR" altLang="en-US" sz="1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4308362" y="591146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2722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740979" y="591146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2721</a:t>
            </a:r>
            <a:endParaRPr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3202399" y="591146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2720</a:t>
            </a:r>
            <a:endParaRPr lang="ko-KR" altLang="en-US" sz="14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2663819" y="591145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2719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067718" y="560368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2718</a:t>
            </a:r>
            <a:endParaRPr lang="ko-KR" alt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778368" y="560945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2717</a:t>
            </a:r>
            <a:endParaRPr lang="ko-KR" altLang="en-US" sz="14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4298533" y="5603680"/>
            <a:ext cx="70564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27166</a:t>
            </a:r>
            <a:endParaRPr lang="ko-KR" altLang="en-US" sz="14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4342426" y="454609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2715</a:t>
            </a:r>
            <a:endParaRPr lang="ko-KR" altLang="en-US" sz="1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4342426" y="423202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2714</a:t>
            </a:r>
            <a:endParaRPr lang="ko-KR" altLang="en-US" sz="14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9502021" y="556843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2732</a:t>
            </a:r>
            <a:endParaRPr lang="ko-KR" altLang="en-US" sz="1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8733935" y="556842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2733</a:t>
            </a:r>
            <a:endParaRPr lang="ko-KR" altLang="en-US" sz="14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8076901" y="556842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2734</a:t>
            </a:r>
            <a:endParaRPr lang="ko-KR" altLang="en-US" sz="1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501220" y="556842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2735</a:t>
            </a:r>
            <a:endParaRPr lang="ko-KR" altLang="en-US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6951743" y="557733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2736</a:t>
            </a:r>
            <a:endParaRPr lang="ko-KR" altLang="en-US" sz="14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363179" y="556842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2737</a:t>
            </a:r>
            <a:endParaRPr lang="ko-KR" altLang="en-US" sz="14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5684480" y="556842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2738</a:t>
            </a:r>
            <a:endParaRPr lang="ko-KR" altLang="en-US" sz="1400" b="1" dirty="0"/>
          </a:p>
        </p:txBody>
      </p:sp>
      <p:sp>
        <p:nvSpPr>
          <p:cNvPr id="87" name="TextBox 86"/>
          <p:cNvSpPr txBox="1"/>
          <p:nvPr/>
        </p:nvSpPr>
        <p:spPr>
          <a:xfrm rot="5400000">
            <a:off x="4978219" y="507045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2739</a:t>
            </a:r>
            <a:endParaRPr lang="ko-KR" altLang="en-US" sz="1400" b="1" dirty="0"/>
          </a:p>
        </p:txBody>
      </p:sp>
      <p:sp>
        <p:nvSpPr>
          <p:cNvPr id="89" name="TextBox 88"/>
          <p:cNvSpPr txBox="1"/>
          <p:nvPr/>
        </p:nvSpPr>
        <p:spPr>
          <a:xfrm rot="5400000">
            <a:off x="4978218" y="452442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2740</a:t>
            </a:r>
            <a:endParaRPr lang="ko-KR" altLang="en-US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5494049" y="369715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2741</a:t>
            </a:r>
            <a:endParaRPr lang="ko-KR" altLang="en-US" sz="1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310073" y="371687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2742</a:t>
            </a:r>
            <a:endParaRPr lang="ko-KR" altLang="en-US" sz="14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8045303" y="371829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2743</a:t>
            </a:r>
            <a:endParaRPr lang="ko-KR" altLang="en-US" sz="14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9450312" y="371687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2744</a:t>
            </a:r>
            <a:endParaRPr lang="ko-KR" altLang="en-US" sz="14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10410473" y="371763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2745</a:t>
            </a:r>
            <a:endParaRPr lang="ko-KR" altLang="en-US" sz="1400" b="1" dirty="0"/>
          </a:p>
        </p:txBody>
      </p:sp>
      <p:sp>
        <p:nvSpPr>
          <p:cNvPr id="95" name="TextBox 94"/>
          <p:cNvSpPr txBox="1"/>
          <p:nvPr/>
        </p:nvSpPr>
        <p:spPr>
          <a:xfrm rot="5400000">
            <a:off x="10999573" y="326225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2746</a:t>
            </a:r>
            <a:endParaRPr lang="ko-KR" altLang="en-US" sz="14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11385833" y="243274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2747</a:t>
            </a:r>
            <a:endParaRPr lang="ko-KR" altLang="en-US" sz="14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10282616" y="338938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2748</a:t>
            </a:r>
            <a:endParaRPr lang="ko-KR" altLang="en-US" sz="14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9707859" y="338938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2749</a:t>
            </a:r>
            <a:endParaRPr lang="ko-KR" altLang="en-US" sz="14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9161276" y="338700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2750</a:t>
            </a:r>
            <a:endParaRPr lang="ko-KR" altLang="en-US" sz="14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8625130" y="339571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2751</a:t>
            </a:r>
            <a:endParaRPr lang="ko-KR" altLang="en-US" sz="14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8076900" y="340311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2752</a:t>
            </a:r>
            <a:endParaRPr lang="ko-KR" altLang="en-US" sz="14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501220" y="339420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2753</a:t>
            </a:r>
            <a:endParaRPr lang="ko-KR" alt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6967644" y="340324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2754</a:t>
            </a:r>
            <a:endParaRPr lang="ko-KR" altLang="en-US" sz="14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6448679" y="340311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2755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3220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20056" cy="6884971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6947701" y="240499"/>
            <a:ext cx="2976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USM Serial Number ]</a:t>
            </a:r>
            <a:endParaRPr lang="ko-KR" altLang="en-US" sz="2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8015467" y="287412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SCM8</a:t>
            </a:r>
            <a:endParaRPr lang="ko-KR" alt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7084854" y="3288268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8179 ~ 8255 (77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    9396</a:t>
            </a:r>
            <a:endParaRPr lang="ko-KR" altLang="en-US" b="1" dirty="0"/>
          </a:p>
        </p:txBody>
      </p:sp>
      <p:sp>
        <p:nvSpPr>
          <p:cNvPr id="61" name="TextBox 60"/>
          <p:cNvSpPr txBox="1"/>
          <p:nvPr/>
        </p:nvSpPr>
        <p:spPr>
          <a:xfrm rot="2715208">
            <a:off x="229277" y="2500489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8179</a:t>
            </a:r>
            <a:endParaRPr lang="ko-KR" altLang="en-US" sz="1400" b="1" dirty="0"/>
          </a:p>
        </p:txBody>
      </p:sp>
      <p:sp>
        <p:nvSpPr>
          <p:cNvPr id="62" name="TextBox 61"/>
          <p:cNvSpPr txBox="1"/>
          <p:nvPr/>
        </p:nvSpPr>
        <p:spPr>
          <a:xfrm rot="2715208">
            <a:off x="586850" y="217857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8181</a:t>
            </a:r>
            <a:endParaRPr lang="ko-KR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 rot="2715208">
            <a:off x="1041002" y="171832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8184</a:t>
            </a:r>
            <a:endParaRPr lang="ko-KR" altLang="en-US" sz="1400" b="1" dirty="0"/>
          </a:p>
        </p:txBody>
      </p:sp>
      <p:sp>
        <p:nvSpPr>
          <p:cNvPr id="64" name="TextBox 63"/>
          <p:cNvSpPr txBox="1"/>
          <p:nvPr/>
        </p:nvSpPr>
        <p:spPr>
          <a:xfrm rot="2715208">
            <a:off x="1182471" y="158995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8185</a:t>
            </a:r>
            <a:endParaRPr lang="ko-KR" altLang="en-US" sz="1400" b="1" dirty="0"/>
          </a:p>
        </p:txBody>
      </p:sp>
      <p:sp>
        <p:nvSpPr>
          <p:cNvPr id="65" name="TextBox 64"/>
          <p:cNvSpPr txBox="1"/>
          <p:nvPr/>
        </p:nvSpPr>
        <p:spPr>
          <a:xfrm rot="2715208">
            <a:off x="1983667" y="208596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8186</a:t>
            </a:r>
            <a:endParaRPr lang="ko-KR" altLang="en-US" sz="1400" b="1" dirty="0"/>
          </a:p>
        </p:txBody>
      </p:sp>
      <p:sp>
        <p:nvSpPr>
          <p:cNvPr id="66" name="TextBox 65"/>
          <p:cNvSpPr txBox="1"/>
          <p:nvPr/>
        </p:nvSpPr>
        <p:spPr>
          <a:xfrm rot="2715208">
            <a:off x="1535158" y="253800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8189</a:t>
            </a:r>
            <a:endParaRPr lang="ko-KR" altLang="en-US" sz="1400" b="1" dirty="0"/>
          </a:p>
        </p:txBody>
      </p:sp>
      <p:sp>
        <p:nvSpPr>
          <p:cNvPr id="67" name="TextBox 66"/>
          <p:cNvSpPr txBox="1"/>
          <p:nvPr/>
        </p:nvSpPr>
        <p:spPr>
          <a:xfrm rot="2715208">
            <a:off x="1080274" y="299004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8192</a:t>
            </a:r>
            <a:endParaRPr lang="ko-KR" altLang="en-US" sz="1400" b="1" dirty="0"/>
          </a:p>
        </p:txBody>
      </p:sp>
      <p:sp>
        <p:nvSpPr>
          <p:cNvPr id="68" name="TextBox 67"/>
          <p:cNvSpPr txBox="1"/>
          <p:nvPr/>
        </p:nvSpPr>
        <p:spPr>
          <a:xfrm rot="2715208">
            <a:off x="603680" y="342219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8195</a:t>
            </a:r>
            <a:endParaRPr lang="ko-KR" altLang="en-US" sz="1400" b="1" dirty="0"/>
          </a:p>
        </p:txBody>
      </p:sp>
      <p:sp>
        <p:nvSpPr>
          <p:cNvPr id="69" name="TextBox 68"/>
          <p:cNvSpPr txBox="1"/>
          <p:nvPr/>
        </p:nvSpPr>
        <p:spPr>
          <a:xfrm rot="5400000">
            <a:off x="255862" y="358022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8196</a:t>
            </a:r>
            <a:endParaRPr lang="ko-KR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 rot="5400000">
            <a:off x="44113" y="358022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8197</a:t>
            </a:r>
            <a:endParaRPr lang="ko-KR" altLang="en-US" sz="1400" b="1" dirty="0"/>
          </a:p>
        </p:txBody>
      </p:sp>
      <p:sp>
        <p:nvSpPr>
          <p:cNvPr id="71" name="TextBox 70"/>
          <p:cNvSpPr txBox="1"/>
          <p:nvPr/>
        </p:nvSpPr>
        <p:spPr>
          <a:xfrm rot="5400000">
            <a:off x="44112" y="406545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8198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 rot="5400000">
            <a:off x="459073" y="406016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8200</a:t>
            </a:r>
            <a:endParaRPr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 rot="2715208">
            <a:off x="815428" y="388094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8201</a:t>
            </a:r>
            <a:endParaRPr lang="ko-KR" altLang="en-US" sz="1400" b="1" dirty="0"/>
          </a:p>
        </p:txBody>
      </p:sp>
      <p:sp>
        <p:nvSpPr>
          <p:cNvPr id="87" name="TextBox 86"/>
          <p:cNvSpPr txBox="1"/>
          <p:nvPr/>
        </p:nvSpPr>
        <p:spPr>
          <a:xfrm rot="2715208">
            <a:off x="1105385" y="358984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8203</a:t>
            </a:r>
            <a:endParaRPr lang="ko-KR" altLang="en-US" sz="1400" b="1" dirty="0"/>
          </a:p>
        </p:txBody>
      </p:sp>
      <p:sp>
        <p:nvSpPr>
          <p:cNvPr id="88" name="TextBox 87"/>
          <p:cNvSpPr txBox="1"/>
          <p:nvPr/>
        </p:nvSpPr>
        <p:spPr>
          <a:xfrm rot="2715208">
            <a:off x="1567503" y="313779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8206</a:t>
            </a:r>
            <a:endParaRPr lang="ko-KR" altLang="en-US" sz="1400" b="1" dirty="0"/>
          </a:p>
        </p:txBody>
      </p:sp>
      <p:sp>
        <p:nvSpPr>
          <p:cNvPr id="89" name="TextBox 88"/>
          <p:cNvSpPr txBox="1"/>
          <p:nvPr/>
        </p:nvSpPr>
        <p:spPr>
          <a:xfrm rot="2715208">
            <a:off x="2022938" y="268575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8209</a:t>
            </a:r>
            <a:endParaRPr lang="ko-KR" altLang="en-US" sz="1400" b="1" dirty="0"/>
          </a:p>
        </p:txBody>
      </p:sp>
      <p:sp>
        <p:nvSpPr>
          <p:cNvPr id="90" name="TextBox 89"/>
          <p:cNvSpPr txBox="1"/>
          <p:nvPr/>
        </p:nvSpPr>
        <p:spPr>
          <a:xfrm rot="2715208">
            <a:off x="2304663" y="240631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8211</a:t>
            </a:r>
            <a:endParaRPr lang="ko-KR" altLang="en-US" sz="1400" b="1" dirty="0"/>
          </a:p>
        </p:txBody>
      </p:sp>
      <p:sp>
        <p:nvSpPr>
          <p:cNvPr id="91" name="TextBox 90"/>
          <p:cNvSpPr txBox="1"/>
          <p:nvPr/>
        </p:nvSpPr>
        <p:spPr>
          <a:xfrm rot="2715208">
            <a:off x="2982919" y="310317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8212</a:t>
            </a:r>
            <a:endParaRPr lang="ko-KR" altLang="en-US" sz="1400" b="1" dirty="0"/>
          </a:p>
        </p:txBody>
      </p:sp>
      <p:sp>
        <p:nvSpPr>
          <p:cNvPr id="92" name="TextBox 91"/>
          <p:cNvSpPr txBox="1"/>
          <p:nvPr/>
        </p:nvSpPr>
        <p:spPr>
          <a:xfrm rot="2715208">
            <a:off x="2565707" y="355902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8215</a:t>
            </a:r>
            <a:endParaRPr lang="ko-KR" altLang="en-US" sz="1400" b="1" dirty="0"/>
          </a:p>
        </p:txBody>
      </p:sp>
      <p:sp>
        <p:nvSpPr>
          <p:cNvPr id="93" name="TextBox 92"/>
          <p:cNvSpPr txBox="1"/>
          <p:nvPr/>
        </p:nvSpPr>
        <p:spPr>
          <a:xfrm rot="2715208">
            <a:off x="2085622" y="399952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8218</a:t>
            </a:r>
            <a:endParaRPr lang="ko-KR" altLang="en-US" sz="1400" b="1" dirty="0"/>
          </a:p>
        </p:txBody>
      </p:sp>
      <p:sp>
        <p:nvSpPr>
          <p:cNvPr id="94" name="TextBox 93"/>
          <p:cNvSpPr txBox="1"/>
          <p:nvPr/>
        </p:nvSpPr>
        <p:spPr>
          <a:xfrm rot="2715208">
            <a:off x="1628248" y="445156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8221</a:t>
            </a:r>
            <a:endParaRPr lang="ko-KR" altLang="en-US" sz="1400" b="1" dirty="0"/>
          </a:p>
        </p:txBody>
      </p:sp>
      <p:sp>
        <p:nvSpPr>
          <p:cNvPr id="95" name="TextBox 94"/>
          <p:cNvSpPr txBox="1"/>
          <p:nvPr/>
        </p:nvSpPr>
        <p:spPr>
          <a:xfrm rot="2715208">
            <a:off x="1361998" y="474124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8223</a:t>
            </a:r>
            <a:endParaRPr lang="ko-KR" altLang="en-US" sz="1400" b="1" dirty="0"/>
          </a:p>
        </p:txBody>
      </p:sp>
      <p:sp>
        <p:nvSpPr>
          <p:cNvPr id="96" name="TextBox 95"/>
          <p:cNvSpPr txBox="1"/>
          <p:nvPr/>
        </p:nvSpPr>
        <p:spPr>
          <a:xfrm rot="5400000">
            <a:off x="887112" y="497891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8224</a:t>
            </a:r>
            <a:endParaRPr lang="ko-KR" altLang="en-US" sz="1400" b="1" dirty="0"/>
          </a:p>
        </p:txBody>
      </p:sp>
      <p:sp>
        <p:nvSpPr>
          <p:cNvPr id="97" name="TextBox 96"/>
          <p:cNvSpPr txBox="1"/>
          <p:nvPr/>
        </p:nvSpPr>
        <p:spPr>
          <a:xfrm rot="5400000">
            <a:off x="229276" y="496260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8227</a:t>
            </a:r>
            <a:endParaRPr lang="ko-KR" altLang="en-US" sz="1400" b="1" dirty="0"/>
          </a:p>
        </p:txBody>
      </p:sp>
      <p:sp>
        <p:nvSpPr>
          <p:cNvPr id="98" name="TextBox 97"/>
          <p:cNvSpPr txBox="1"/>
          <p:nvPr/>
        </p:nvSpPr>
        <p:spPr>
          <a:xfrm rot="5400000">
            <a:off x="24710" y="498089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8228</a:t>
            </a:r>
            <a:endParaRPr lang="ko-KR" altLang="en-US" sz="1400" b="1" dirty="0"/>
          </a:p>
        </p:txBody>
      </p:sp>
      <p:sp>
        <p:nvSpPr>
          <p:cNvPr id="99" name="TextBox 98"/>
          <p:cNvSpPr txBox="1"/>
          <p:nvPr/>
        </p:nvSpPr>
        <p:spPr>
          <a:xfrm rot="5400000">
            <a:off x="24709" y="544266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8229</a:t>
            </a:r>
            <a:endParaRPr lang="ko-KR" altLang="en-US" sz="1400" b="1" dirty="0"/>
          </a:p>
        </p:txBody>
      </p:sp>
      <p:sp>
        <p:nvSpPr>
          <p:cNvPr id="100" name="TextBox 99"/>
          <p:cNvSpPr txBox="1"/>
          <p:nvPr/>
        </p:nvSpPr>
        <p:spPr>
          <a:xfrm rot="5400000">
            <a:off x="494430" y="543539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8231</a:t>
            </a:r>
            <a:endParaRPr lang="ko-KR" altLang="en-US" sz="1400" b="1" dirty="0"/>
          </a:p>
        </p:txBody>
      </p:sp>
      <p:sp>
        <p:nvSpPr>
          <p:cNvPr id="101" name="TextBox 100"/>
          <p:cNvSpPr txBox="1"/>
          <p:nvPr/>
        </p:nvSpPr>
        <p:spPr>
          <a:xfrm rot="5400000">
            <a:off x="866349" y="543538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8233</a:t>
            </a:r>
            <a:endParaRPr lang="ko-KR" altLang="en-US" sz="1400" b="1" dirty="0"/>
          </a:p>
        </p:txBody>
      </p:sp>
      <p:sp>
        <p:nvSpPr>
          <p:cNvPr id="102" name="TextBox 101"/>
          <p:cNvSpPr txBox="1"/>
          <p:nvPr/>
        </p:nvSpPr>
        <p:spPr>
          <a:xfrm rot="2715208">
            <a:off x="1341233" y="535284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8234</a:t>
            </a:r>
            <a:endParaRPr lang="ko-KR" alt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 rot="2715208">
            <a:off x="1661701" y="503398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8236</a:t>
            </a:r>
            <a:endParaRPr lang="ko-KR" altLang="en-US" sz="1400" b="1" dirty="0"/>
          </a:p>
        </p:txBody>
      </p:sp>
      <p:sp>
        <p:nvSpPr>
          <p:cNvPr id="104" name="TextBox 103"/>
          <p:cNvSpPr txBox="1"/>
          <p:nvPr/>
        </p:nvSpPr>
        <p:spPr>
          <a:xfrm rot="2715208">
            <a:off x="2107040" y="458194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8239</a:t>
            </a:r>
            <a:endParaRPr lang="ko-KR" altLang="en-US" sz="1400" b="1" dirty="0"/>
          </a:p>
        </p:txBody>
      </p:sp>
      <p:sp>
        <p:nvSpPr>
          <p:cNvPr id="105" name="TextBox 104"/>
          <p:cNvSpPr txBox="1"/>
          <p:nvPr/>
        </p:nvSpPr>
        <p:spPr>
          <a:xfrm rot="2715208">
            <a:off x="2577444" y="412971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8242</a:t>
            </a:r>
            <a:endParaRPr lang="ko-KR" altLang="en-US" sz="1400" b="1" dirty="0"/>
          </a:p>
        </p:txBody>
      </p:sp>
      <p:sp>
        <p:nvSpPr>
          <p:cNvPr id="106" name="TextBox 105"/>
          <p:cNvSpPr txBox="1"/>
          <p:nvPr/>
        </p:nvSpPr>
        <p:spPr>
          <a:xfrm rot="2715208">
            <a:off x="2998756" y="370875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8245</a:t>
            </a:r>
            <a:endParaRPr lang="ko-KR" altLang="en-US" sz="1400" b="1" dirty="0"/>
          </a:p>
        </p:txBody>
      </p:sp>
      <p:sp>
        <p:nvSpPr>
          <p:cNvPr id="107" name="TextBox 106"/>
          <p:cNvSpPr txBox="1"/>
          <p:nvPr/>
        </p:nvSpPr>
        <p:spPr>
          <a:xfrm rot="2715208">
            <a:off x="3313001" y="341929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8247</a:t>
            </a:r>
            <a:endParaRPr lang="ko-KR" altLang="en-US" sz="1400" b="1" dirty="0"/>
          </a:p>
        </p:txBody>
      </p:sp>
      <p:sp>
        <p:nvSpPr>
          <p:cNvPr id="108" name="TextBox 107"/>
          <p:cNvSpPr txBox="1"/>
          <p:nvPr/>
        </p:nvSpPr>
        <p:spPr>
          <a:xfrm rot="18501291">
            <a:off x="4258364" y="427391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8248</a:t>
            </a:r>
            <a:endParaRPr lang="ko-KR" altLang="en-US" sz="1400" b="1" dirty="0"/>
          </a:p>
        </p:txBody>
      </p:sp>
      <p:sp>
        <p:nvSpPr>
          <p:cNvPr id="109" name="TextBox 108"/>
          <p:cNvSpPr txBox="1"/>
          <p:nvPr/>
        </p:nvSpPr>
        <p:spPr>
          <a:xfrm rot="2715208">
            <a:off x="3839026" y="413016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8249</a:t>
            </a:r>
            <a:endParaRPr lang="ko-KR" altLang="en-US" sz="1400" b="1" dirty="0"/>
          </a:p>
        </p:txBody>
      </p:sp>
      <p:sp>
        <p:nvSpPr>
          <p:cNvPr id="110" name="TextBox 109"/>
          <p:cNvSpPr txBox="1"/>
          <p:nvPr/>
        </p:nvSpPr>
        <p:spPr>
          <a:xfrm rot="2715208">
            <a:off x="3667436" y="436088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8250</a:t>
            </a:r>
            <a:endParaRPr lang="ko-KR" altLang="en-US" sz="1400" b="1" dirty="0"/>
          </a:p>
        </p:txBody>
      </p:sp>
      <p:sp>
        <p:nvSpPr>
          <p:cNvPr id="111" name="TextBox 110"/>
          <p:cNvSpPr txBox="1"/>
          <p:nvPr/>
        </p:nvSpPr>
        <p:spPr>
          <a:xfrm rot="2715208">
            <a:off x="3270204" y="476950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8251</a:t>
            </a:r>
            <a:endParaRPr lang="ko-KR" altLang="en-US" sz="1400" b="1" dirty="0"/>
          </a:p>
        </p:txBody>
      </p:sp>
      <p:sp>
        <p:nvSpPr>
          <p:cNvPr id="112" name="TextBox 111"/>
          <p:cNvSpPr txBox="1"/>
          <p:nvPr/>
        </p:nvSpPr>
        <p:spPr>
          <a:xfrm rot="2715208">
            <a:off x="2340587" y="567475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8252</a:t>
            </a:r>
            <a:endParaRPr lang="ko-KR" altLang="en-US" sz="1400" b="1" dirty="0"/>
          </a:p>
        </p:txBody>
      </p:sp>
      <p:sp>
        <p:nvSpPr>
          <p:cNvPr id="113" name="TextBox 112"/>
          <p:cNvSpPr txBox="1"/>
          <p:nvPr/>
        </p:nvSpPr>
        <p:spPr>
          <a:xfrm rot="2715208">
            <a:off x="2168313" y="582706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8253</a:t>
            </a:r>
            <a:endParaRPr lang="ko-KR" altLang="en-US" sz="1400" b="1" dirty="0"/>
          </a:p>
        </p:txBody>
      </p:sp>
      <p:sp>
        <p:nvSpPr>
          <p:cNvPr id="114" name="TextBox 113"/>
          <p:cNvSpPr txBox="1"/>
          <p:nvPr/>
        </p:nvSpPr>
        <p:spPr>
          <a:xfrm rot="2715208">
            <a:off x="1923713" y="607721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8254</a:t>
            </a:r>
            <a:endParaRPr lang="ko-KR" altLang="en-US" sz="1400" b="1" dirty="0"/>
          </a:p>
        </p:txBody>
      </p:sp>
      <p:sp>
        <p:nvSpPr>
          <p:cNvPr id="115" name="TextBox 114"/>
          <p:cNvSpPr txBox="1"/>
          <p:nvPr/>
        </p:nvSpPr>
        <p:spPr>
          <a:xfrm rot="2715208">
            <a:off x="1535843" y="647089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8255</a:t>
            </a:r>
            <a:endParaRPr lang="ko-KR" altLang="en-US" sz="1400" b="1" dirty="0"/>
          </a:p>
        </p:txBody>
      </p:sp>
      <p:sp>
        <p:nvSpPr>
          <p:cNvPr id="48" name="TextBox 47"/>
          <p:cNvSpPr txBox="1"/>
          <p:nvPr/>
        </p:nvSpPr>
        <p:spPr>
          <a:xfrm rot="5400000">
            <a:off x="-109777" y="6237237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9396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39398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20056" cy="6884971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6947701" y="240499"/>
            <a:ext cx="2953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LGM Serial Number ]</a:t>
            </a:r>
            <a:endParaRPr lang="ko-KR" altLang="en-US" sz="2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8015467" y="287412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SCM8</a:t>
            </a:r>
            <a:endParaRPr lang="ko-KR" alt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7084854" y="3288268"/>
            <a:ext cx="2829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LGM : </a:t>
            </a:r>
            <a:r>
              <a:rPr lang="en-US" altLang="ko-KR" b="1" dirty="0" smtClean="0"/>
              <a:t>2756 </a:t>
            </a:r>
            <a:r>
              <a:rPr lang="en-US" altLang="ko-KR" b="1" dirty="0" smtClean="0"/>
              <a:t>~ </a:t>
            </a:r>
            <a:r>
              <a:rPr lang="en-US" altLang="ko-KR" b="1" dirty="0" smtClean="0"/>
              <a:t>2770 (16)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    2871 ~ 2882 (12)</a:t>
            </a:r>
            <a:endParaRPr lang="ko-KR" altLang="en-US" b="1" dirty="0"/>
          </a:p>
        </p:txBody>
      </p:sp>
      <p:sp>
        <p:nvSpPr>
          <p:cNvPr id="108" name="TextBox 107"/>
          <p:cNvSpPr txBox="1"/>
          <p:nvPr/>
        </p:nvSpPr>
        <p:spPr>
          <a:xfrm rot="18913152">
            <a:off x="527612" y="2646286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2756</a:t>
            </a:r>
            <a:endParaRPr lang="ko-KR" altLang="en-US" sz="1400" b="1" dirty="0"/>
          </a:p>
        </p:txBody>
      </p:sp>
      <p:sp>
        <p:nvSpPr>
          <p:cNvPr id="48" name="TextBox 47"/>
          <p:cNvSpPr txBox="1"/>
          <p:nvPr/>
        </p:nvSpPr>
        <p:spPr>
          <a:xfrm rot="18913152">
            <a:off x="938711" y="222261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2757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 rot="18913152">
            <a:off x="1349810" y="183982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2758</a:t>
            </a:r>
            <a:endParaRPr lang="ko-KR" altLang="en-US" sz="1400" b="1" dirty="0"/>
          </a:p>
        </p:txBody>
      </p:sp>
      <p:sp>
        <p:nvSpPr>
          <p:cNvPr id="50" name="TextBox 49"/>
          <p:cNvSpPr txBox="1"/>
          <p:nvPr/>
        </p:nvSpPr>
        <p:spPr>
          <a:xfrm rot="18913152">
            <a:off x="1582420" y="203121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2759</a:t>
            </a:r>
            <a:endParaRPr lang="ko-KR" altLang="en-US" sz="1400" b="1" dirty="0"/>
          </a:p>
        </p:txBody>
      </p:sp>
      <p:sp>
        <p:nvSpPr>
          <p:cNvPr id="51" name="TextBox 50"/>
          <p:cNvSpPr txBox="1"/>
          <p:nvPr/>
        </p:nvSpPr>
        <p:spPr>
          <a:xfrm rot="18913152">
            <a:off x="1164557" y="244797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2760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 rot="18913152">
            <a:off x="657451" y="296043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2761</a:t>
            </a:r>
            <a:endParaRPr lang="ko-KR" alt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29214" y="324345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2762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31572" y="428405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2762</a:t>
            </a:r>
            <a:endParaRPr lang="ko-KR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 rot="18913152">
            <a:off x="1085721" y="401224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2763</a:t>
            </a:r>
            <a:endParaRPr lang="ko-KR" altLang="en-US" sz="1400" b="1" dirty="0"/>
          </a:p>
        </p:txBody>
      </p:sp>
      <p:sp>
        <p:nvSpPr>
          <p:cNvPr id="56" name="TextBox 55"/>
          <p:cNvSpPr txBox="1"/>
          <p:nvPr/>
        </p:nvSpPr>
        <p:spPr>
          <a:xfrm rot="18913152">
            <a:off x="1431335" y="365550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2764</a:t>
            </a:r>
            <a:endParaRPr lang="ko-KR" altLang="en-US" sz="1400" b="1" dirty="0"/>
          </a:p>
        </p:txBody>
      </p:sp>
      <p:sp>
        <p:nvSpPr>
          <p:cNvPr id="57" name="TextBox 56"/>
          <p:cNvSpPr txBox="1"/>
          <p:nvPr/>
        </p:nvSpPr>
        <p:spPr>
          <a:xfrm rot="18913152">
            <a:off x="1927642" y="317024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2765</a:t>
            </a:r>
            <a:endParaRPr lang="ko-KR" altLang="en-US" sz="1400" b="1" dirty="0"/>
          </a:p>
        </p:txBody>
      </p:sp>
      <p:sp>
        <p:nvSpPr>
          <p:cNvPr id="74" name="TextBox 73"/>
          <p:cNvSpPr txBox="1"/>
          <p:nvPr/>
        </p:nvSpPr>
        <p:spPr>
          <a:xfrm rot="18913152">
            <a:off x="2347171" y="276850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2766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 rot="18913152">
            <a:off x="2624772" y="303636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2767</a:t>
            </a:r>
            <a:endParaRPr lang="ko-KR" altLang="en-US" sz="1400" b="1" dirty="0"/>
          </a:p>
        </p:txBody>
      </p:sp>
      <p:sp>
        <p:nvSpPr>
          <p:cNvPr id="76" name="TextBox 75"/>
          <p:cNvSpPr txBox="1"/>
          <p:nvPr/>
        </p:nvSpPr>
        <p:spPr>
          <a:xfrm rot="18913152">
            <a:off x="2163776" y="349045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2768</a:t>
            </a:r>
            <a:endParaRPr lang="ko-KR" altLang="en-US" sz="1400" b="1" dirty="0"/>
          </a:p>
        </p:txBody>
      </p:sp>
      <p:sp>
        <p:nvSpPr>
          <p:cNvPr id="77" name="TextBox 76"/>
          <p:cNvSpPr txBox="1"/>
          <p:nvPr/>
        </p:nvSpPr>
        <p:spPr>
          <a:xfrm rot="18913152">
            <a:off x="1714900" y="392129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2769</a:t>
            </a:r>
            <a:endParaRPr lang="ko-KR" altLang="en-US" sz="1400" b="1" dirty="0"/>
          </a:p>
        </p:txBody>
      </p:sp>
      <p:sp>
        <p:nvSpPr>
          <p:cNvPr id="78" name="TextBox 77"/>
          <p:cNvSpPr txBox="1"/>
          <p:nvPr/>
        </p:nvSpPr>
        <p:spPr>
          <a:xfrm rot="18913152">
            <a:off x="1268528" y="438625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2770</a:t>
            </a:r>
            <a:endParaRPr lang="ko-KR" alt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00050" y="4660141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2871</a:t>
            </a:r>
            <a:endParaRPr lang="ko-KR" alt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38038" y="466014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2872</a:t>
            </a:r>
            <a:endParaRPr lang="ko-KR" alt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29214" y="570074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2873</a:t>
            </a:r>
            <a:endParaRPr lang="ko-KR" alt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00050" y="570074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2874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 rot="18913152">
            <a:off x="1645508" y="548501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2875</a:t>
            </a:r>
            <a:endParaRPr lang="ko-KR" altLang="en-US" sz="1400" b="1" dirty="0"/>
          </a:p>
        </p:txBody>
      </p:sp>
      <p:sp>
        <p:nvSpPr>
          <p:cNvPr id="29" name="TextBox 28"/>
          <p:cNvSpPr txBox="1"/>
          <p:nvPr/>
        </p:nvSpPr>
        <p:spPr>
          <a:xfrm rot="18913152">
            <a:off x="2022678" y="510938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2876</a:t>
            </a:r>
            <a:endParaRPr lang="ko-KR" altLang="en-US" sz="1400" b="1" dirty="0"/>
          </a:p>
        </p:txBody>
      </p:sp>
      <p:sp>
        <p:nvSpPr>
          <p:cNvPr id="30" name="TextBox 29"/>
          <p:cNvSpPr txBox="1"/>
          <p:nvPr/>
        </p:nvSpPr>
        <p:spPr>
          <a:xfrm rot="18913152">
            <a:off x="2472165" y="463072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2877</a:t>
            </a:r>
            <a:endParaRPr lang="ko-KR" altLang="en-US" sz="1400" b="1" dirty="0"/>
          </a:p>
        </p:txBody>
      </p:sp>
      <p:sp>
        <p:nvSpPr>
          <p:cNvPr id="31" name="TextBox 30"/>
          <p:cNvSpPr txBox="1"/>
          <p:nvPr/>
        </p:nvSpPr>
        <p:spPr>
          <a:xfrm rot="18913152">
            <a:off x="2905280" y="418519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2878</a:t>
            </a:r>
            <a:endParaRPr lang="ko-KR" altLang="en-US" sz="1400" b="1" dirty="0"/>
          </a:p>
        </p:txBody>
      </p:sp>
      <p:sp>
        <p:nvSpPr>
          <p:cNvPr id="32" name="TextBox 31"/>
          <p:cNvSpPr txBox="1"/>
          <p:nvPr/>
        </p:nvSpPr>
        <p:spPr>
          <a:xfrm rot="18913152">
            <a:off x="3378044" y="371305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2879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 rot="18913152">
            <a:off x="3548988" y="399086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2880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 rot="18913152">
            <a:off x="1981063" y="557189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2881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 rot="18913152">
            <a:off x="1337353" y="622782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2882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9726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8133"/>
          <a:stretch/>
        </p:blipFill>
        <p:spPr>
          <a:xfrm>
            <a:off x="-1" y="146305"/>
            <a:ext cx="8631937" cy="67116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5400000">
            <a:off x="892496" y="1448366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8256</a:t>
            </a:r>
            <a:endParaRPr lang="ko-KR" altLang="en-US" sz="1400" b="1" dirty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1200273" y="144836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8257</a:t>
            </a:r>
            <a:endParaRPr lang="ko-KR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 rot="5400000">
            <a:off x="2268417" y="144939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8258</a:t>
            </a: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 rot="5400000">
            <a:off x="3028784" y="144836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8259</a:t>
            </a:r>
            <a:endParaRPr lang="ko-KR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3238916" y="144836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8260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3519330" y="144836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8261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3703479" y="144836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8262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3925256" y="235971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8263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 rot="5400000">
            <a:off x="3238916" y="235971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8266</a:t>
            </a:r>
            <a:endParaRPr lang="ko-KR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2587970" y="235971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8269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 rot="5400000">
            <a:off x="1954720" y="235971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8272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 rot="5400000">
            <a:off x="1330318" y="235971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8275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 rot="5400000">
            <a:off x="688220" y="235971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8278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 rot="5400000">
            <a:off x="263426" y="235971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8280</a:t>
            </a:r>
            <a:endParaRPr lang="ko-KR" altLang="en-US" sz="1400" b="1" dirty="0"/>
          </a:p>
        </p:txBody>
      </p:sp>
      <p:sp>
        <p:nvSpPr>
          <p:cNvPr id="17" name="TextBox 16"/>
          <p:cNvSpPr txBox="1"/>
          <p:nvPr/>
        </p:nvSpPr>
        <p:spPr>
          <a:xfrm rot="5400000">
            <a:off x="263426" y="283520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8281</a:t>
            </a:r>
            <a:endParaRPr lang="ko-KR" altLang="en-US" sz="1400" b="1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915752" y="284537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8284</a:t>
            </a:r>
            <a:endParaRPr lang="ko-KR" altLang="en-US" sz="1400" b="1" dirty="0"/>
          </a:p>
        </p:txBody>
      </p:sp>
      <p:sp>
        <p:nvSpPr>
          <p:cNvPr id="19" name="TextBox 18"/>
          <p:cNvSpPr txBox="1"/>
          <p:nvPr/>
        </p:nvSpPr>
        <p:spPr>
          <a:xfrm rot="5400000">
            <a:off x="1547622" y="283520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8287</a:t>
            </a:r>
            <a:endParaRPr lang="ko-KR" altLang="en-US" sz="1400" b="1" dirty="0"/>
          </a:p>
        </p:txBody>
      </p:sp>
      <p:sp>
        <p:nvSpPr>
          <p:cNvPr id="20" name="TextBox 19"/>
          <p:cNvSpPr txBox="1"/>
          <p:nvPr/>
        </p:nvSpPr>
        <p:spPr>
          <a:xfrm rot="5400000">
            <a:off x="2225625" y="283520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8290</a:t>
            </a:r>
            <a:endParaRPr lang="ko-KR" altLang="en-US" sz="1400" b="1" dirty="0"/>
          </a:p>
        </p:txBody>
      </p:sp>
      <p:sp>
        <p:nvSpPr>
          <p:cNvPr id="21" name="TextBox 20"/>
          <p:cNvSpPr txBox="1"/>
          <p:nvPr/>
        </p:nvSpPr>
        <p:spPr>
          <a:xfrm rot="5400000">
            <a:off x="2858875" y="284537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8293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3465069" y="283520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8296</a:t>
            </a:r>
            <a:endParaRPr lang="ko-KR" altLang="en-US" sz="1400" b="1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3916044" y="283520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8298</a:t>
            </a:r>
            <a:endParaRPr lang="ko-KR" alt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715268" y="281432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8299</a:t>
            </a:r>
            <a:endParaRPr lang="ko-KR" alt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728463" y="213462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8302</a:t>
            </a:r>
            <a:endParaRPr lang="ko-KR" alt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189580" y="213462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8303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212239" y="281432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8306</a:t>
            </a:r>
            <a:endParaRPr lang="ko-KR" alt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056339" y="281432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8307</a:t>
            </a:r>
            <a:endParaRPr lang="ko-KR" altLang="en-US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119033" y="213462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8310</a:t>
            </a:r>
            <a:endParaRPr lang="ko-KR" alt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563762" y="213462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8311</a:t>
            </a:r>
            <a:endParaRPr lang="ko-KR" altLang="en-US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550499" y="281432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8314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438305" y="284537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8315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37331" y="254464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8316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489147" y="3240096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8317</a:t>
            </a:r>
            <a:endParaRPr lang="ko-KR" alt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489147" y="345387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8318</a:t>
            </a:r>
            <a:endParaRPr lang="ko-KR" altLang="en-US" sz="1400" b="1" dirty="0"/>
          </a:p>
        </p:txBody>
      </p:sp>
      <p:sp>
        <p:nvSpPr>
          <p:cNvPr id="37" name="TextBox 36"/>
          <p:cNvSpPr txBox="1"/>
          <p:nvPr/>
        </p:nvSpPr>
        <p:spPr>
          <a:xfrm rot="5400000">
            <a:off x="7170135" y="378165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8319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 rot="5400000">
            <a:off x="6717650" y="378165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8321</a:t>
            </a:r>
            <a:endParaRPr lang="ko-KR" alt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702984" y="415645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8322</a:t>
            </a:r>
            <a:endParaRPr lang="ko-KR" alt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702983" y="445012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8323</a:t>
            </a:r>
            <a:endParaRPr lang="ko-KR" alt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702982" y="511673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8326</a:t>
            </a:r>
            <a:endParaRPr lang="ko-KR" alt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686464" y="578333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8329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686464" y="601347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8330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 rot="5400000">
            <a:off x="5818309" y="375528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8331</a:t>
            </a:r>
            <a:endParaRPr lang="ko-KR" altLang="en-US" sz="1400" b="1" dirty="0"/>
          </a:p>
        </p:txBody>
      </p:sp>
      <p:sp>
        <p:nvSpPr>
          <p:cNvPr id="45" name="TextBox 44"/>
          <p:cNvSpPr txBox="1"/>
          <p:nvPr/>
        </p:nvSpPr>
        <p:spPr>
          <a:xfrm rot="5400000">
            <a:off x="4534431" y="378165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8337</a:t>
            </a:r>
            <a:endParaRPr lang="ko-KR" altLang="en-US" sz="1400" b="1" dirty="0"/>
          </a:p>
        </p:txBody>
      </p:sp>
      <p:sp>
        <p:nvSpPr>
          <p:cNvPr id="46" name="TextBox 45"/>
          <p:cNvSpPr txBox="1"/>
          <p:nvPr/>
        </p:nvSpPr>
        <p:spPr>
          <a:xfrm rot="5400000">
            <a:off x="5173275" y="375588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8334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 rot="5400000">
            <a:off x="3885123" y="377092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8340</a:t>
            </a:r>
            <a:endParaRPr lang="ko-KR" altLang="en-US" sz="1400" b="1" dirty="0"/>
          </a:p>
        </p:txBody>
      </p:sp>
      <p:sp>
        <p:nvSpPr>
          <p:cNvPr id="48" name="TextBox 47"/>
          <p:cNvSpPr txBox="1"/>
          <p:nvPr/>
        </p:nvSpPr>
        <p:spPr>
          <a:xfrm rot="5400000">
            <a:off x="3252692" y="375628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8340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 rot="5400000">
            <a:off x="2602315" y="375459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8343</a:t>
            </a:r>
            <a:endParaRPr lang="ko-KR" altLang="en-US" sz="1400" b="1" dirty="0"/>
          </a:p>
        </p:txBody>
      </p:sp>
      <p:sp>
        <p:nvSpPr>
          <p:cNvPr id="50" name="TextBox 49"/>
          <p:cNvSpPr txBox="1"/>
          <p:nvPr/>
        </p:nvSpPr>
        <p:spPr>
          <a:xfrm rot="5400000">
            <a:off x="1969577" y="375718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8346</a:t>
            </a:r>
            <a:endParaRPr lang="ko-KR" altLang="en-US" sz="1400" b="1" dirty="0"/>
          </a:p>
        </p:txBody>
      </p:sp>
      <p:sp>
        <p:nvSpPr>
          <p:cNvPr id="51" name="TextBox 50"/>
          <p:cNvSpPr txBox="1"/>
          <p:nvPr/>
        </p:nvSpPr>
        <p:spPr>
          <a:xfrm rot="5400000">
            <a:off x="1324034" y="377351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8349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 rot="5400000">
            <a:off x="673657" y="377389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8352</a:t>
            </a:r>
            <a:endParaRPr lang="ko-KR" altLang="en-US" sz="1400" b="1" dirty="0"/>
          </a:p>
        </p:txBody>
      </p:sp>
      <p:sp>
        <p:nvSpPr>
          <p:cNvPr id="53" name="TextBox 52"/>
          <p:cNvSpPr txBox="1"/>
          <p:nvPr/>
        </p:nvSpPr>
        <p:spPr>
          <a:xfrm rot="5400000">
            <a:off x="279791" y="377547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8354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 rot="5400000">
            <a:off x="271042" y="425096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8355</a:t>
            </a:r>
            <a:endParaRPr lang="ko-KR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 rot="5400000">
            <a:off x="935506" y="421228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8358</a:t>
            </a:r>
            <a:endParaRPr lang="ko-KR" altLang="en-US" sz="1400" b="1" dirty="0"/>
          </a:p>
        </p:txBody>
      </p:sp>
      <p:sp>
        <p:nvSpPr>
          <p:cNvPr id="56" name="TextBox 55"/>
          <p:cNvSpPr txBox="1"/>
          <p:nvPr/>
        </p:nvSpPr>
        <p:spPr>
          <a:xfrm rot="5400000">
            <a:off x="1575489" y="421228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8361</a:t>
            </a:r>
            <a:endParaRPr lang="ko-KR" altLang="en-US" sz="1400" b="1" dirty="0"/>
          </a:p>
        </p:txBody>
      </p:sp>
      <p:sp>
        <p:nvSpPr>
          <p:cNvPr id="57" name="TextBox 56"/>
          <p:cNvSpPr txBox="1"/>
          <p:nvPr/>
        </p:nvSpPr>
        <p:spPr>
          <a:xfrm rot="5400000">
            <a:off x="2207919" y="423267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8364</a:t>
            </a:r>
            <a:endParaRPr lang="ko-KR" altLang="en-US" sz="1400" b="1" dirty="0"/>
          </a:p>
        </p:txBody>
      </p:sp>
      <p:sp>
        <p:nvSpPr>
          <p:cNvPr id="58" name="TextBox 57"/>
          <p:cNvSpPr txBox="1"/>
          <p:nvPr/>
        </p:nvSpPr>
        <p:spPr>
          <a:xfrm rot="5400000">
            <a:off x="2854582" y="421228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8367</a:t>
            </a:r>
            <a:endParaRPr lang="ko-KR" altLang="en-US" sz="1400" b="1" dirty="0"/>
          </a:p>
        </p:txBody>
      </p:sp>
      <p:sp>
        <p:nvSpPr>
          <p:cNvPr id="59" name="TextBox 58"/>
          <p:cNvSpPr txBox="1"/>
          <p:nvPr/>
        </p:nvSpPr>
        <p:spPr>
          <a:xfrm rot="5400000">
            <a:off x="3490869" y="421228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8370</a:t>
            </a:r>
            <a:endParaRPr lang="ko-KR" altLang="en-US" sz="1400" b="1" dirty="0"/>
          </a:p>
        </p:txBody>
      </p:sp>
      <p:sp>
        <p:nvSpPr>
          <p:cNvPr id="60" name="TextBox 59"/>
          <p:cNvSpPr txBox="1"/>
          <p:nvPr/>
        </p:nvSpPr>
        <p:spPr>
          <a:xfrm rot="5400000">
            <a:off x="4145367" y="421784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8373</a:t>
            </a:r>
            <a:endParaRPr lang="ko-KR" altLang="en-US" sz="1400" b="1" dirty="0"/>
          </a:p>
        </p:txBody>
      </p:sp>
      <p:sp>
        <p:nvSpPr>
          <p:cNvPr id="61" name="TextBox 60"/>
          <p:cNvSpPr txBox="1"/>
          <p:nvPr/>
        </p:nvSpPr>
        <p:spPr>
          <a:xfrm rot="5400000">
            <a:off x="4785557" y="421228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8376</a:t>
            </a:r>
            <a:endParaRPr lang="ko-KR" altLang="en-US" sz="1400" b="1" dirty="0"/>
          </a:p>
        </p:txBody>
      </p:sp>
      <p:sp>
        <p:nvSpPr>
          <p:cNvPr id="62" name="TextBox 61"/>
          <p:cNvSpPr txBox="1"/>
          <p:nvPr/>
        </p:nvSpPr>
        <p:spPr>
          <a:xfrm rot="5400000">
            <a:off x="5428317" y="422698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8379</a:t>
            </a:r>
            <a:endParaRPr lang="ko-KR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 rot="5400000">
            <a:off x="5819467" y="420659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8381</a:t>
            </a:r>
            <a:endParaRPr lang="ko-KR" altLang="en-US" sz="1400" b="1" dirty="0"/>
          </a:p>
        </p:txBody>
      </p:sp>
      <p:sp>
        <p:nvSpPr>
          <p:cNvPr id="64" name="TextBox 63"/>
          <p:cNvSpPr txBox="1"/>
          <p:nvPr/>
        </p:nvSpPr>
        <p:spPr>
          <a:xfrm rot="5400000">
            <a:off x="5822600" y="5116730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8382</a:t>
            </a:r>
            <a:endParaRPr lang="ko-KR" altLang="en-US" sz="1400" b="1" dirty="0"/>
          </a:p>
        </p:txBody>
      </p:sp>
      <p:sp>
        <p:nvSpPr>
          <p:cNvPr id="65" name="TextBox 64"/>
          <p:cNvSpPr txBox="1"/>
          <p:nvPr/>
        </p:nvSpPr>
        <p:spPr>
          <a:xfrm rot="5400000">
            <a:off x="5174696" y="511672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8385</a:t>
            </a:r>
            <a:endParaRPr lang="ko-KR" altLang="en-US" sz="1400" b="1" dirty="0"/>
          </a:p>
        </p:txBody>
      </p:sp>
      <p:sp>
        <p:nvSpPr>
          <p:cNvPr id="66" name="TextBox 65"/>
          <p:cNvSpPr txBox="1"/>
          <p:nvPr/>
        </p:nvSpPr>
        <p:spPr>
          <a:xfrm rot="5400000">
            <a:off x="4556526" y="511672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8388</a:t>
            </a:r>
            <a:endParaRPr lang="ko-KR" altLang="en-US" sz="1400" b="1" dirty="0"/>
          </a:p>
        </p:txBody>
      </p:sp>
      <p:sp>
        <p:nvSpPr>
          <p:cNvPr id="67" name="TextBox 66"/>
          <p:cNvSpPr txBox="1"/>
          <p:nvPr/>
        </p:nvSpPr>
        <p:spPr>
          <a:xfrm rot="5400000">
            <a:off x="3886267" y="511449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8391</a:t>
            </a:r>
            <a:endParaRPr lang="ko-KR" altLang="en-US" sz="1400" b="1" dirty="0"/>
          </a:p>
        </p:txBody>
      </p:sp>
      <p:sp>
        <p:nvSpPr>
          <p:cNvPr id="68" name="TextBox 67"/>
          <p:cNvSpPr txBox="1"/>
          <p:nvPr/>
        </p:nvSpPr>
        <p:spPr>
          <a:xfrm rot="5400000">
            <a:off x="3268097" y="513336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8394</a:t>
            </a:r>
            <a:endParaRPr lang="ko-KR" altLang="en-US" sz="1400" b="1" dirty="0"/>
          </a:p>
        </p:txBody>
      </p:sp>
      <p:sp>
        <p:nvSpPr>
          <p:cNvPr id="69" name="TextBox 68"/>
          <p:cNvSpPr txBox="1"/>
          <p:nvPr/>
        </p:nvSpPr>
        <p:spPr>
          <a:xfrm rot="5400000">
            <a:off x="2602315" y="511277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8397</a:t>
            </a:r>
            <a:endParaRPr lang="ko-KR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 rot="5400000">
            <a:off x="1969577" y="513512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8340</a:t>
            </a:r>
            <a:endParaRPr lang="ko-KR" altLang="en-US" sz="1400" b="1" dirty="0"/>
          </a:p>
        </p:txBody>
      </p:sp>
      <p:sp>
        <p:nvSpPr>
          <p:cNvPr id="71" name="TextBox 70"/>
          <p:cNvSpPr txBox="1"/>
          <p:nvPr/>
        </p:nvSpPr>
        <p:spPr>
          <a:xfrm rot="5400000">
            <a:off x="1328909" y="513336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8403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 rot="5400000">
            <a:off x="658650" y="514080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8406</a:t>
            </a:r>
            <a:endParaRPr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 rot="5400000">
            <a:off x="263426" y="512291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8408</a:t>
            </a:r>
            <a:endParaRPr lang="ko-KR" altLang="en-US" sz="1400" b="1" dirty="0"/>
          </a:p>
        </p:txBody>
      </p:sp>
      <p:sp>
        <p:nvSpPr>
          <p:cNvPr id="74" name="TextBox 73"/>
          <p:cNvSpPr txBox="1"/>
          <p:nvPr/>
        </p:nvSpPr>
        <p:spPr>
          <a:xfrm rot="5400000">
            <a:off x="268440" y="557134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8409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 rot="5400000">
            <a:off x="904166" y="555886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8412</a:t>
            </a:r>
            <a:endParaRPr lang="ko-KR" altLang="en-US" sz="1400" b="1" dirty="0"/>
          </a:p>
        </p:txBody>
      </p:sp>
      <p:sp>
        <p:nvSpPr>
          <p:cNvPr id="76" name="TextBox 75"/>
          <p:cNvSpPr txBox="1"/>
          <p:nvPr/>
        </p:nvSpPr>
        <p:spPr>
          <a:xfrm rot="5400000">
            <a:off x="1561946" y="555729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8415</a:t>
            </a:r>
            <a:endParaRPr lang="ko-KR" altLang="en-US" sz="1400" b="1" dirty="0"/>
          </a:p>
        </p:txBody>
      </p:sp>
      <p:sp>
        <p:nvSpPr>
          <p:cNvPr id="77" name="TextBox 76"/>
          <p:cNvSpPr txBox="1"/>
          <p:nvPr/>
        </p:nvSpPr>
        <p:spPr>
          <a:xfrm rot="5400000">
            <a:off x="2208231" y="555572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8418</a:t>
            </a:r>
            <a:endParaRPr lang="ko-KR" altLang="en-US" sz="1400" b="1" dirty="0"/>
          </a:p>
        </p:txBody>
      </p:sp>
      <p:sp>
        <p:nvSpPr>
          <p:cNvPr id="78" name="TextBox 77"/>
          <p:cNvSpPr txBox="1"/>
          <p:nvPr/>
        </p:nvSpPr>
        <p:spPr>
          <a:xfrm rot="5400000">
            <a:off x="2839714" y="557046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8421</a:t>
            </a:r>
            <a:endParaRPr lang="ko-KR" altLang="en-US" sz="1400" b="1" dirty="0"/>
          </a:p>
        </p:txBody>
      </p:sp>
      <p:sp>
        <p:nvSpPr>
          <p:cNvPr id="79" name="TextBox 78"/>
          <p:cNvSpPr txBox="1"/>
          <p:nvPr/>
        </p:nvSpPr>
        <p:spPr>
          <a:xfrm rot="5400000">
            <a:off x="3479580" y="555416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8424</a:t>
            </a:r>
            <a:endParaRPr lang="ko-KR" altLang="en-US" sz="1400" b="1" dirty="0"/>
          </a:p>
        </p:txBody>
      </p:sp>
      <p:sp>
        <p:nvSpPr>
          <p:cNvPr id="80" name="TextBox 79"/>
          <p:cNvSpPr txBox="1"/>
          <p:nvPr/>
        </p:nvSpPr>
        <p:spPr>
          <a:xfrm rot="5400000">
            <a:off x="4145366" y="555416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8427</a:t>
            </a:r>
            <a:endParaRPr lang="ko-KR" altLang="en-US" sz="1400" b="1" dirty="0"/>
          </a:p>
        </p:txBody>
      </p:sp>
      <p:sp>
        <p:nvSpPr>
          <p:cNvPr id="81" name="TextBox 80"/>
          <p:cNvSpPr txBox="1"/>
          <p:nvPr/>
        </p:nvSpPr>
        <p:spPr>
          <a:xfrm rot="5400000">
            <a:off x="4797364" y="554579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8430</a:t>
            </a:r>
            <a:endParaRPr lang="ko-KR" altLang="en-US" sz="1400" b="1" dirty="0"/>
          </a:p>
        </p:txBody>
      </p:sp>
      <p:sp>
        <p:nvSpPr>
          <p:cNvPr id="82" name="TextBox 81"/>
          <p:cNvSpPr txBox="1"/>
          <p:nvPr/>
        </p:nvSpPr>
        <p:spPr>
          <a:xfrm rot="5400000">
            <a:off x="5412368" y="554579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8433</a:t>
            </a:r>
            <a:endParaRPr lang="ko-KR" altLang="en-US" sz="1400" b="1" dirty="0"/>
          </a:p>
        </p:txBody>
      </p:sp>
      <p:sp>
        <p:nvSpPr>
          <p:cNvPr id="83" name="TextBox 82"/>
          <p:cNvSpPr txBox="1"/>
          <p:nvPr/>
        </p:nvSpPr>
        <p:spPr>
          <a:xfrm rot="5400000">
            <a:off x="5838138" y="553781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8435</a:t>
            </a:r>
            <a:endParaRPr lang="ko-KR" altLang="en-US" sz="1400" b="1" dirty="0"/>
          </a:p>
        </p:txBody>
      </p:sp>
      <p:sp>
        <p:nvSpPr>
          <p:cNvPr id="84" name="TextBox 83"/>
          <p:cNvSpPr txBox="1"/>
          <p:nvPr/>
        </p:nvSpPr>
        <p:spPr>
          <a:xfrm rot="5400000">
            <a:off x="6272921" y="639540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8436</a:t>
            </a:r>
            <a:endParaRPr lang="ko-KR" altLang="en-US" sz="1400" b="1" dirty="0"/>
          </a:p>
        </p:txBody>
      </p:sp>
      <p:sp>
        <p:nvSpPr>
          <p:cNvPr id="85" name="TextBox 84"/>
          <p:cNvSpPr txBox="1"/>
          <p:nvPr/>
        </p:nvSpPr>
        <p:spPr>
          <a:xfrm rot="5400000">
            <a:off x="5837271" y="640338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8438</a:t>
            </a:r>
            <a:endParaRPr lang="ko-KR" altLang="en-US" sz="1400" b="1" dirty="0"/>
          </a:p>
        </p:txBody>
      </p:sp>
      <p:sp>
        <p:nvSpPr>
          <p:cNvPr id="86" name="TextBox 85"/>
          <p:cNvSpPr txBox="1"/>
          <p:nvPr/>
        </p:nvSpPr>
        <p:spPr>
          <a:xfrm rot="5400000">
            <a:off x="5169880" y="640649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8441</a:t>
            </a:r>
            <a:endParaRPr lang="ko-KR" altLang="en-US" sz="1400" b="1" dirty="0"/>
          </a:p>
        </p:txBody>
      </p:sp>
      <p:sp>
        <p:nvSpPr>
          <p:cNvPr id="87" name="TextBox 86"/>
          <p:cNvSpPr txBox="1"/>
          <p:nvPr/>
        </p:nvSpPr>
        <p:spPr>
          <a:xfrm rot="5400000">
            <a:off x="4564536" y="633815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8444</a:t>
            </a:r>
            <a:endParaRPr lang="ko-KR" altLang="en-US" sz="1400" b="1" dirty="0"/>
          </a:p>
        </p:txBody>
      </p:sp>
      <p:sp>
        <p:nvSpPr>
          <p:cNvPr id="88" name="TextBox 87"/>
          <p:cNvSpPr txBox="1"/>
          <p:nvPr/>
        </p:nvSpPr>
        <p:spPr>
          <a:xfrm rot="5400000">
            <a:off x="4204922" y="633932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8446</a:t>
            </a:r>
            <a:endParaRPr lang="ko-KR" altLang="en-US" sz="1400" b="1" dirty="0"/>
          </a:p>
        </p:txBody>
      </p:sp>
      <p:sp>
        <p:nvSpPr>
          <p:cNvPr id="89" name="TextBox 88"/>
          <p:cNvSpPr txBox="1"/>
          <p:nvPr/>
        </p:nvSpPr>
        <p:spPr>
          <a:xfrm rot="5400000">
            <a:off x="3812341" y="634608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8447</a:t>
            </a:r>
            <a:endParaRPr lang="ko-KR" altLang="en-US" sz="1400" b="1" dirty="0"/>
          </a:p>
        </p:txBody>
      </p:sp>
      <p:sp>
        <p:nvSpPr>
          <p:cNvPr id="90" name="TextBox 89"/>
          <p:cNvSpPr txBox="1"/>
          <p:nvPr/>
        </p:nvSpPr>
        <p:spPr>
          <a:xfrm rot="5400000">
            <a:off x="3598140" y="634607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8448</a:t>
            </a:r>
            <a:endParaRPr lang="ko-KR" altLang="en-US" sz="1400" b="1" dirty="0"/>
          </a:p>
        </p:txBody>
      </p:sp>
      <p:sp>
        <p:nvSpPr>
          <p:cNvPr id="91" name="TextBox 90"/>
          <p:cNvSpPr txBox="1"/>
          <p:nvPr/>
        </p:nvSpPr>
        <p:spPr>
          <a:xfrm rot="5400000">
            <a:off x="3242150" y="634607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8449</a:t>
            </a:r>
            <a:endParaRPr lang="ko-KR" altLang="en-US" sz="1400" b="1" dirty="0"/>
          </a:p>
        </p:txBody>
      </p:sp>
      <p:sp>
        <p:nvSpPr>
          <p:cNvPr id="92" name="TextBox 91"/>
          <p:cNvSpPr txBox="1"/>
          <p:nvPr/>
        </p:nvSpPr>
        <p:spPr>
          <a:xfrm rot="5400000">
            <a:off x="2854582" y="634549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8451</a:t>
            </a:r>
            <a:endParaRPr lang="ko-KR" altLang="en-US" sz="1400" b="1" dirty="0"/>
          </a:p>
        </p:txBody>
      </p:sp>
      <p:sp>
        <p:nvSpPr>
          <p:cNvPr id="93" name="TextBox 92"/>
          <p:cNvSpPr txBox="1"/>
          <p:nvPr/>
        </p:nvSpPr>
        <p:spPr>
          <a:xfrm rot="5400000">
            <a:off x="1849777" y="634549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8452</a:t>
            </a:r>
            <a:endParaRPr lang="ko-KR" altLang="en-US" sz="1400" b="1" dirty="0"/>
          </a:p>
        </p:txBody>
      </p:sp>
      <p:sp>
        <p:nvSpPr>
          <p:cNvPr id="94" name="TextBox 93"/>
          <p:cNvSpPr txBox="1"/>
          <p:nvPr/>
        </p:nvSpPr>
        <p:spPr>
          <a:xfrm rot="5400000">
            <a:off x="981622" y="633815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8453</a:t>
            </a:r>
            <a:endParaRPr lang="ko-KR" alt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8939216" y="169058"/>
            <a:ext cx="2976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USM Serial Number ]</a:t>
            </a:r>
            <a:endParaRPr lang="ko-KR" altLang="en-US" sz="20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10154209" y="111949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SCM9</a:t>
            </a:r>
            <a:endParaRPr lang="ko-KR" alt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9223596" y="1533644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</a:t>
            </a:r>
            <a:r>
              <a:rPr lang="en-US" altLang="ko-KR" b="1" dirty="0" smtClean="0"/>
              <a:t>8256 </a:t>
            </a:r>
            <a:r>
              <a:rPr lang="en-US" altLang="ko-KR" b="1" dirty="0" smtClean="0"/>
              <a:t>~ </a:t>
            </a:r>
            <a:r>
              <a:rPr lang="en-US" altLang="ko-KR" b="1" dirty="0" smtClean="0"/>
              <a:t>8316 (61)</a:t>
            </a:r>
            <a:endParaRPr lang="ko-KR" alt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10154209" y="2858461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SCM10</a:t>
            </a:r>
            <a:endParaRPr lang="ko-KR" alt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9223596" y="3272607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</a:t>
            </a:r>
            <a:r>
              <a:rPr lang="en-US" altLang="ko-KR" b="1" dirty="0" smtClean="0"/>
              <a:t>8317 </a:t>
            </a:r>
            <a:r>
              <a:rPr lang="en-US" altLang="ko-KR" b="1" dirty="0" smtClean="0"/>
              <a:t>~ </a:t>
            </a:r>
            <a:r>
              <a:rPr lang="en-US" altLang="ko-KR" b="1" dirty="0" smtClean="0"/>
              <a:t>8381 (65)</a:t>
            </a:r>
            <a:endParaRPr lang="ko-KR" alt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10154209" y="4705577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SCM11</a:t>
            </a:r>
            <a:endParaRPr lang="ko-KR" alt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9223596" y="5119723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</a:t>
            </a:r>
            <a:r>
              <a:rPr lang="en-US" altLang="ko-KR" b="1" dirty="0" smtClean="0"/>
              <a:t>8382 </a:t>
            </a:r>
            <a:r>
              <a:rPr lang="en-US" altLang="ko-KR" b="1" dirty="0" smtClean="0"/>
              <a:t>~ </a:t>
            </a:r>
            <a:r>
              <a:rPr lang="en-US" altLang="ko-KR" b="1" dirty="0" smtClean="0"/>
              <a:t>8453 (72)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81570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8133"/>
          <a:stretch/>
        </p:blipFill>
        <p:spPr>
          <a:xfrm>
            <a:off x="-1" y="146305"/>
            <a:ext cx="8631937" cy="671169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182791" y="175462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2884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091395" y="1749087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2883</a:t>
            </a:r>
            <a:endParaRPr lang="ko-KR" alt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375898" y="174908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2885</a:t>
            </a:r>
            <a:endParaRPr lang="ko-KR" altLang="en-US" sz="1400" b="1" dirty="0"/>
          </a:p>
        </p:txBody>
      </p:sp>
      <p:sp>
        <p:nvSpPr>
          <p:cNvPr id="37" name="TextBox 36"/>
          <p:cNvSpPr txBox="1"/>
          <p:nvPr/>
        </p:nvSpPr>
        <p:spPr>
          <a:xfrm rot="5400000">
            <a:off x="6356319" y="455168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2904</a:t>
            </a:r>
            <a:endParaRPr lang="ko-KR" alt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902007" y="3425946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2903</a:t>
            </a:r>
            <a:endParaRPr lang="ko-KR" alt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8939216" y="169058"/>
            <a:ext cx="2953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</a:t>
            </a:r>
            <a:r>
              <a:rPr lang="en-US" altLang="ko-KR" sz="2000" b="1" dirty="0" smtClean="0"/>
              <a:t>LGM </a:t>
            </a:r>
            <a:r>
              <a:rPr lang="en-US" altLang="ko-KR" sz="2000" b="1" dirty="0" smtClean="0"/>
              <a:t>Serial Number ]</a:t>
            </a:r>
            <a:endParaRPr lang="ko-KR" altLang="en-US" sz="20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10154209" y="111949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SCM9</a:t>
            </a:r>
            <a:endParaRPr lang="ko-KR" alt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9223596" y="1533644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LGM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: </a:t>
            </a:r>
            <a:r>
              <a:rPr lang="en-US" altLang="ko-KR" b="1" dirty="0" smtClean="0"/>
              <a:t>2883 </a:t>
            </a:r>
            <a:r>
              <a:rPr lang="en-US" altLang="ko-KR" b="1" dirty="0" smtClean="0"/>
              <a:t>~ </a:t>
            </a:r>
            <a:r>
              <a:rPr lang="en-US" altLang="ko-KR" b="1" dirty="0" smtClean="0"/>
              <a:t>2902 (20)</a:t>
            </a:r>
            <a:endParaRPr lang="ko-KR" alt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10154209" y="2858461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SCM10</a:t>
            </a:r>
            <a:endParaRPr lang="ko-KR" alt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9223596" y="3272607"/>
            <a:ext cx="282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LGM </a:t>
            </a:r>
            <a:r>
              <a:rPr lang="en-US" altLang="ko-KR" b="1" dirty="0" smtClean="0"/>
              <a:t>: </a:t>
            </a:r>
            <a:r>
              <a:rPr lang="en-US" altLang="ko-KR" b="1" dirty="0" smtClean="0"/>
              <a:t>2903 </a:t>
            </a:r>
            <a:r>
              <a:rPr lang="en-US" altLang="ko-KR" b="1" dirty="0" smtClean="0"/>
              <a:t>~ </a:t>
            </a:r>
            <a:r>
              <a:rPr lang="en-US" altLang="ko-KR" b="1" dirty="0" smtClean="0"/>
              <a:t>2920 (18)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    3001 ~ 3004 (5) </a:t>
            </a:r>
            <a:endParaRPr lang="ko-KR" alt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10154209" y="4705577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SCM11</a:t>
            </a:r>
            <a:endParaRPr lang="ko-KR" alt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9223596" y="5119723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LGM </a:t>
            </a:r>
            <a:r>
              <a:rPr lang="en-US" altLang="ko-KR" b="1" dirty="0" smtClean="0"/>
              <a:t>: </a:t>
            </a:r>
            <a:r>
              <a:rPr lang="en-US" altLang="ko-KR" b="1" dirty="0" smtClean="0"/>
              <a:t>3005 </a:t>
            </a:r>
            <a:r>
              <a:rPr lang="en-US" altLang="ko-KR" b="1" dirty="0" smtClean="0"/>
              <a:t>~ </a:t>
            </a:r>
            <a:r>
              <a:rPr lang="en-US" altLang="ko-KR" b="1" dirty="0" smtClean="0"/>
              <a:t>3028 (24)</a:t>
            </a:r>
            <a:endParaRPr lang="ko-KR" alt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3709975" y="205686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2886</a:t>
            </a:r>
            <a:endParaRPr lang="ko-KR" alt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3063430" y="205788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2887</a:t>
            </a:r>
            <a:endParaRPr lang="ko-KR" altLang="en-US" sz="14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2422511" y="205686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2888</a:t>
            </a:r>
            <a:endParaRPr lang="ko-KR" altLang="en-US" sz="14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1769847" y="205737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2889</a:t>
            </a:r>
            <a:endParaRPr lang="ko-KR" altLang="en-US" sz="14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1123302" y="205686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2890</a:t>
            </a:r>
            <a:endParaRPr lang="ko-KR" altLang="en-US" sz="14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502118" y="205686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2891</a:t>
            </a:r>
            <a:endParaRPr lang="ko-KR" altLang="en-US" sz="14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521855" y="308620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2892</a:t>
            </a:r>
            <a:endParaRPr lang="ko-KR" altLang="en-US" sz="14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1168400" y="308620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2893</a:t>
            </a:r>
            <a:endParaRPr lang="ko-KR" altLang="en-US" sz="14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1814945" y="308620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2894</a:t>
            </a:r>
            <a:endParaRPr lang="ko-KR" altLang="en-US" sz="14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2423903" y="308620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2895</a:t>
            </a:r>
            <a:endParaRPr lang="ko-KR" altLang="en-US" sz="14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3057736" y="308620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2896</a:t>
            </a:r>
            <a:endParaRPr lang="ko-KR" altLang="en-US" sz="14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3709975" y="307390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2897</a:t>
            </a:r>
            <a:endParaRPr lang="ko-KR" altLang="en-US" sz="1400" b="1" dirty="0"/>
          </a:p>
        </p:txBody>
      </p:sp>
      <p:sp>
        <p:nvSpPr>
          <p:cNvPr id="115" name="TextBox 114"/>
          <p:cNvSpPr txBox="1"/>
          <p:nvPr/>
        </p:nvSpPr>
        <p:spPr>
          <a:xfrm rot="5400000">
            <a:off x="4429303" y="253529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2898</a:t>
            </a:r>
            <a:endParaRPr lang="ko-KR" altLang="en-US" sz="1400" b="1" dirty="0"/>
          </a:p>
        </p:txBody>
      </p:sp>
      <p:sp>
        <p:nvSpPr>
          <p:cNvPr id="116" name="TextBox 115"/>
          <p:cNvSpPr txBox="1"/>
          <p:nvPr/>
        </p:nvSpPr>
        <p:spPr>
          <a:xfrm rot="5400000">
            <a:off x="5477907" y="251147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2899</a:t>
            </a:r>
            <a:endParaRPr lang="ko-KR" altLang="en-US" sz="1400" b="1" dirty="0"/>
          </a:p>
        </p:txBody>
      </p:sp>
      <p:sp>
        <p:nvSpPr>
          <p:cNvPr id="117" name="TextBox 116"/>
          <p:cNvSpPr txBox="1"/>
          <p:nvPr/>
        </p:nvSpPr>
        <p:spPr>
          <a:xfrm rot="5400000">
            <a:off x="5822794" y="251147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2900</a:t>
            </a:r>
            <a:endParaRPr lang="ko-KR" altLang="en-US" sz="1400" b="1" dirty="0"/>
          </a:p>
        </p:txBody>
      </p:sp>
      <p:sp>
        <p:nvSpPr>
          <p:cNvPr id="118" name="TextBox 117"/>
          <p:cNvSpPr txBox="1"/>
          <p:nvPr/>
        </p:nvSpPr>
        <p:spPr>
          <a:xfrm rot="5400000">
            <a:off x="6829955" y="261929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2901</a:t>
            </a:r>
            <a:endParaRPr lang="ko-KR" altLang="en-US" sz="1400" b="1" dirty="0"/>
          </a:p>
        </p:txBody>
      </p:sp>
      <p:sp>
        <p:nvSpPr>
          <p:cNvPr id="119" name="TextBox 118"/>
          <p:cNvSpPr txBox="1"/>
          <p:nvPr/>
        </p:nvSpPr>
        <p:spPr>
          <a:xfrm rot="5400000">
            <a:off x="7170134" y="270585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2902</a:t>
            </a:r>
            <a:endParaRPr lang="ko-KR" altLang="en-US" sz="1400" b="1" dirty="0"/>
          </a:p>
        </p:txBody>
      </p:sp>
      <p:sp>
        <p:nvSpPr>
          <p:cNvPr id="120" name="TextBox 119"/>
          <p:cNvSpPr txBox="1"/>
          <p:nvPr/>
        </p:nvSpPr>
        <p:spPr>
          <a:xfrm rot="5400000">
            <a:off x="6356318" y="533516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2905</a:t>
            </a:r>
            <a:endParaRPr lang="ko-KR" altLang="en-US" sz="1400" b="1" dirty="0"/>
          </a:p>
        </p:txBody>
      </p:sp>
      <p:sp>
        <p:nvSpPr>
          <p:cNvPr id="121" name="TextBox 120"/>
          <p:cNvSpPr txBox="1"/>
          <p:nvPr/>
        </p:nvSpPr>
        <p:spPr>
          <a:xfrm rot="5400000">
            <a:off x="6356070" y="586927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2906</a:t>
            </a:r>
            <a:endParaRPr lang="ko-KR" altLang="en-US" sz="14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5624742" y="345727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2907</a:t>
            </a:r>
            <a:endParaRPr lang="ko-KR" altLang="en-US" sz="1400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4986110" y="345727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2908</a:t>
            </a:r>
            <a:endParaRPr lang="ko-KR" altLang="en-US" sz="14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4347477" y="345727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2909</a:t>
            </a:r>
            <a:endParaRPr lang="ko-KR" altLang="en-US" sz="14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3709974" y="345727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2910</a:t>
            </a:r>
            <a:endParaRPr lang="ko-KR" altLang="en-US" sz="14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3057735" y="345208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2911</a:t>
            </a:r>
            <a:endParaRPr lang="ko-KR" altLang="en-US" sz="14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2419102" y="345208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2912</a:t>
            </a:r>
            <a:endParaRPr lang="ko-KR" altLang="en-US" sz="14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1769846" y="345208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2913</a:t>
            </a:r>
            <a:endParaRPr lang="ko-KR" altLang="en-US" sz="14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1135599" y="346122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2914</a:t>
            </a:r>
            <a:endParaRPr lang="ko-KR" altLang="en-US" sz="14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478974" y="345208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2915</a:t>
            </a:r>
            <a:endParaRPr lang="ko-KR" altLang="en-US" sz="14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482233" y="445245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2916</a:t>
            </a:r>
            <a:endParaRPr lang="ko-KR" altLang="en-US" sz="14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1168400" y="445245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2917</a:t>
            </a:r>
            <a:endParaRPr lang="ko-KR" altLang="en-US" sz="14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1775526" y="445606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2918</a:t>
            </a:r>
            <a:endParaRPr lang="ko-KR" altLang="en-US" sz="14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2386438" y="445245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2919</a:t>
            </a:r>
            <a:endParaRPr lang="ko-KR" altLang="en-US" sz="14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3080854" y="445245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2920</a:t>
            </a:r>
            <a:endParaRPr lang="ko-KR" altLang="en-US" sz="14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3709973" y="4452452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3001</a:t>
            </a:r>
            <a:endParaRPr lang="ko-KR" altLang="en-US" sz="14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4339092" y="445245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3002</a:t>
            </a:r>
            <a:endParaRPr lang="ko-KR" altLang="en-US" sz="1400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4998753" y="445245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3003</a:t>
            </a:r>
            <a:endParaRPr lang="ko-KR" altLang="en-US" sz="140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5620831" y="445245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3004</a:t>
            </a:r>
            <a:endParaRPr lang="ko-KR" altLang="en-US" sz="14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5627532" y="4829775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3005</a:t>
            </a:r>
            <a:endParaRPr lang="ko-KR" altLang="en-US" sz="1400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4986267" y="482977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3006</a:t>
            </a:r>
            <a:endParaRPr lang="ko-KR" altLang="en-US" sz="14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4347477" y="482977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3007</a:t>
            </a:r>
            <a:endParaRPr lang="ko-KR" altLang="en-US" sz="14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3724503" y="483712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3008</a:t>
            </a:r>
            <a:endParaRPr lang="ko-KR" altLang="en-US" sz="1400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3075174" y="482567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3009</a:t>
            </a:r>
            <a:endParaRPr lang="ko-KR" altLang="en-US" sz="1400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2425845" y="482567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3010</a:t>
            </a:r>
            <a:endParaRPr lang="ko-KR" altLang="en-US" sz="1400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1754989" y="483540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3011</a:t>
            </a:r>
            <a:endParaRPr lang="ko-KR" altLang="en-US" sz="1400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1158056" y="481194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3012</a:t>
            </a:r>
            <a:endParaRPr lang="ko-KR" altLang="en-US" sz="14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534152" y="482527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3013</a:t>
            </a:r>
            <a:endParaRPr lang="ko-KR" altLang="en-US" sz="1400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566953" y="583497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3014</a:t>
            </a:r>
            <a:endParaRPr lang="ko-KR" altLang="en-US" sz="1400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1213498" y="583593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3015</a:t>
            </a:r>
            <a:endParaRPr lang="ko-KR" altLang="en-US" sz="14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1783751" y="585939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3016</a:t>
            </a:r>
            <a:endParaRPr lang="ko-KR" altLang="en-US" sz="14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2416392" y="582871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3017</a:t>
            </a:r>
            <a:endParaRPr lang="ko-KR" altLang="en-US" sz="14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3078473" y="583872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3018</a:t>
            </a:r>
            <a:endParaRPr lang="ko-KR" altLang="en-US" sz="14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3709972" y="582871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3019</a:t>
            </a:r>
            <a:endParaRPr lang="ko-KR" altLang="en-US" sz="14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4382484" y="584388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3020</a:t>
            </a:r>
            <a:endParaRPr lang="ko-KR" altLang="en-US" sz="1400" b="1" dirty="0"/>
          </a:p>
        </p:txBody>
      </p:sp>
      <p:sp>
        <p:nvSpPr>
          <p:cNvPr id="156" name="TextBox 155"/>
          <p:cNvSpPr txBox="1"/>
          <p:nvPr/>
        </p:nvSpPr>
        <p:spPr>
          <a:xfrm>
            <a:off x="5013983" y="584388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3021</a:t>
            </a:r>
            <a:endParaRPr lang="ko-KR" altLang="en-US" sz="1400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5610521" y="582495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3022</a:t>
            </a:r>
            <a:endParaRPr lang="ko-KR" altLang="en-US" sz="1400" b="1" dirty="0"/>
          </a:p>
        </p:txBody>
      </p:sp>
      <p:sp>
        <p:nvSpPr>
          <p:cNvPr id="158" name="TextBox 157"/>
          <p:cNvSpPr txBox="1"/>
          <p:nvPr/>
        </p:nvSpPr>
        <p:spPr>
          <a:xfrm>
            <a:off x="6055346" y="613273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3023</a:t>
            </a:r>
            <a:endParaRPr lang="ko-KR" altLang="en-US" sz="14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5539023" y="617812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3024</a:t>
            </a:r>
            <a:endParaRPr lang="ko-KR" altLang="en-US" sz="14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4997052" y="617812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3025</a:t>
            </a:r>
            <a:endParaRPr lang="ko-KR" altLang="en-US" sz="14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4408429" y="617000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3026</a:t>
            </a:r>
            <a:endParaRPr lang="ko-KR" altLang="en-US" sz="1400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3706630" y="616717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3027</a:t>
            </a:r>
            <a:endParaRPr lang="ko-KR" altLang="en-US" sz="1400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3071832" y="616717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3028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2464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06" y="2084694"/>
            <a:ext cx="11324625" cy="42520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706" y="429768"/>
            <a:ext cx="2619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B2 SCM </a:t>
            </a:r>
            <a:r>
              <a:rPr lang="ko-KR" altLang="en-US" sz="3200" dirty="0" smtClean="0"/>
              <a:t>정보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49072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84124"/>
            <a:ext cx="9692640" cy="5873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256" y="123338"/>
            <a:ext cx="2976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USM Serial Number ]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 rot="5400000">
            <a:off x="4391709" y="2936589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8454</a:t>
            </a: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 rot="5400000">
            <a:off x="3794301" y="293658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8456</a:t>
            </a:r>
            <a:endParaRPr lang="ko-KR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3504670" y="293658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8457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2944813" y="293658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8459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2538844" y="293658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8461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1978987" y="293658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8464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 rot="5400000">
            <a:off x="1622114" y="293658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8466</a:t>
            </a:r>
            <a:endParaRPr lang="ko-KR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1283340" y="293658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8467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 rot="5400000">
            <a:off x="1024706" y="293658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8468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 rot="5400000">
            <a:off x="107976" y="293658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8472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 rot="5400000">
            <a:off x="417704" y="376717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8473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 rot="5400000">
            <a:off x="1024706" y="376717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8476</a:t>
            </a:r>
            <a:endParaRPr lang="ko-KR" altLang="en-US" sz="1400" b="1" dirty="0"/>
          </a:p>
        </p:txBody>
      </p:sp>
      <p:sp>
        <p:nvSpPr>
          <p:cNvPr id="17" name="TextBox 16"/>
          <p:cNvSpPr txBox="1"/>
          <p:nvPr/>
        </p:nvSpPr>
        <p:spPr>
          <a:xfrm rot="5400000">
            <a:off x="1631708" y="376717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8479</a:t>
            </a:r>
            <a:endParaRPr lang="ko-KR" altLang="en-US" sz="1400" b="1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2231067" y="376717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8482</a:t>
            </a:r>
            <a:endParaRPr lang="ko-KR" altLang="en-US" sz="1400" b="1" dirty="0"/>
          </a:p>
        </p:txBody>
      </p:sp>
      <p:sp>
        <p:nvSpPr>
          <p:cNvPr id="19" name="TextBox 18"/>
          <p:cNvSpPr txBox="1"/>
          <p:nvPr/>
        </p:nvSpPr>
        <p:spPr>
          <a:xfrm rot="5400000">
            <a:off x="2790924" y="376717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8485</a:t>
            </a:r>
            <a:endParaRPr lang="ko-KR" altLang="en-US" sz="1400" b="1" dirty="0"/>
          </a:p>
        </p:txBody>
      </p:sp>
      <p:sp>
        <p:nvSpPr>
          <p:cNvPr id="20" name="TextBox 19"/>
          <p:cNvSpPr txBox="1"/>
          <p:nvPr/>
        </p:nvSpPr>
        <p:spPr>
          <a:xfrm rot="5400000">
            <a:off x="3402607" y="376717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8488</a:t>
            </a:r>
            <a:endParaRPr lang="ko-KR" altLang="en-US" sz="1400" b="1" dirty="0"/>
          </a:p>
        </p:txBody>
      </p:sp>
      <p:sp>
        <p:nvSpPr>
          <p:cNvPr id="21" name="TextBox 20"/>
          <p:cNvSpPr txBox="1"/>
          <p:nvPr/>
        </p:nvSpPr>
        <p:spPr>
          <a:xfrm rot="5400000">
            <a:off x="4009609" y="376717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8491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4391708" y="376717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8493</a:t>
            </a:r>
            <a:endParaRPr lang="ko-KR" altLang="en-US" sz="1400" b="1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4399806" y="424216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8494</a:t>
            </a:r>
            <a:endParaRPr lang="ko-KR" altLang="en-US" sz="1400" b="1" dirty="0"/>
          </a:p>
        </p:txBody>
      </p:sp>
      <p:sp>
        <p:nvSpPr>
          <p:cNvPr id="24" name="TextBox 23"/>
          <p:cNvSpPr txBox="1"/>
          <p:nvPr/>
        </p:nvSpPr>
        <p:spPr>
          <a:xfrm rot="5400000">
            <a:off x="3808211" y="424339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8497</a:t>
            </a:r>
            <a:endParaRPr lang="ko-KR" altLang="en-US" sz="1400" b="1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3195147" y="425469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8500</a:t>
            </a:r>
            <a:endParaRPr lang="ko-KR" altLang="en-US" sz="1400" b="1" dirty="0"/>
          </a:p>
        </p:txBody>
      </p:sp>
      <p:sp>
        <p:nvSpPr>
          <p:cNvPr id="26" name="TextBox 25"/>
          <p:cNvSpPr txBox="1"/>
          <p:nvPr/>
        </p:nvSpPr>
        <p:spPr>
          <a:xfrm rot="5400000">
            <a:off x="2591227" y="425469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8503</a:t>
            </a:r>
            <a:endParaRPr lang="ko-KR" altLang="en-US" sz="1400" b="1" dirty="0"/>
          </a:p>
        </p:txBody>
      </p:sp>
      <p:sp>
        <p:nvSpPr>
          <p:cNvPr id="27" name="TextBox 26"/>
          <p:cNvSpPr txBox="1"/>
          <p:nvPr/>
        </p:nvSpPr>
        <p:spPr>
          <a:xfrm rot="5400000">
            <a:off x="2006350" y="424339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8506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 rot="5400000">
            <a:off x="1380044" y="424216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8509</a:t>
            </a:r>
            <a:endParaRPr lang="ko-KR" altLang="en-US" sz="1400" b="1" dirty="0"/>
          </a:p>
        </p:txBody>
      </p:sp>
      <p:sp>
        <p:nvSpPr>
          <p:cNvPr id="29" name="TextBox 28"/>
          <p:cNvSpPr txBox="1"/>
          <p:nvPr/>
        </p:nvSpPr>
        <p:spPr>
          <a:xfrm rot="5400000">
            <a:off x="788397" y="424216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8512</a:t>
            </a:r>
            <a:endParaRPr lang="ko-KR" altLang="en-US" sz="1400" b="1" dirty="0"/>
          </a:p>
        </p:txBody>
      </p:sp>
      <p:sp>
        <p:nvSpPr>
          <p:cNvPr id="30" name="TextBox 29"/>
          <p:cNvSpPr txBox="1"/>
          <p:nvPr/>
        </p:nvSpPr>
        <p:spPr>
          <a:xfrm rot="5400000">
            <a:off x="203214" y="425682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8515</a:t>
            </a:r>
            <a:endParaRPr lang="ko-KR" altLang="en-US" sz="1400" b="1" dirty="0"/>
          </a:p>
        </p:txBody>
      </p:sp>
      <p:sp>
        <p:nvSpPr>
          <p:cNvPr id="31" name="TextBox 30"/>
          <p:cNvSpPr txBox="1"/>
          <p:nvPr/>
        </p:nvSpPr>
        <p:spPr>
          <a:xfrm rot="5400000">
            <a:off x="-7552" y="424807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8516</a:t>
            </a:r>
            <a:endParaRPr lang="ko-KR" altLang="en-US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0655" y="392696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8517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849210" y="3981403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8518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876936" y="436979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8519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880818" y="459596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8520</a:t>
            </a:r>
            <a:endParaRPr lang="ko-KR" alt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8884700" y="483047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8521</a:t>
            </a:r>
            <a:endParaRPr lang="ko-KR" alt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884700" y="550081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8524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8849210" y="608794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8527</a:t>
            </a:r>
            <a:endParaRPr lang="ko-KR" alt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8862341" y="642216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8529</a:t>
            </a:r>
            <a:endParaRPr lang="ko-KR" alt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993219" y="394144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8530</a:t>
            </a:r>
            <a:endParaRPr lang="ko-KR" alt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988137" y="422871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8531</a:t>
            </a:r>
            <a:endParaRPr lang="ko-KR" altLang="en-US" sz="1400" b="1" dirty="0"/>
          </a:p>
        </p:txBody>
      </p:sp>
      <p:sp>
        <p:nvSpPr>
          <p:cNvPr id="42" name="TextBox 41"/>
          <p:cNvSpPr txBox="1"/>
          <p:nvPr/>
        </p:nvSpPr>
        <p:spPr>
          <a:xfrm rot="5400000">
            <a:off x="7993218" y="465463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8532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 rot="5400000">
            <a:off x="7632835" y="464481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8534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540422" y="422561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8535</a:t>
            </a:r>
            <a:endParaRPr lang="ko-KR" alt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546377" y="369268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8537</a:t>
            </a:r>
            <a:endParaRPr lang="ko-KR" altLang="en-US" sz="1400" b="1" dirty="0"/>
          </a:p>
        </p:txBody>
      </p:sp>
      <p:sp>
        <p:nvSpPr>
          <p:cNvPr id="46" name="TextBox 45"/>
          <p:cNvSpPr txBox="1"/>
          <p:nvPr/>
        </p:nvSpPr>
        <p:spPr>
          <a:xfrm rot="5400000">
            <a:off x="5623938" y="339195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8538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 rot="5400000">
            <a:off x="6791361" y="414729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8547</a:t>
            </a:r>
            <a:endParaRPr lang="ko-KR" altLang="en-US" sz="1400" b="1" dirty="0"/>
          </a:p>
        </p:txBody>
      </p:sp>
      <p:sp>
        <p:nvSpPr>
          <p:cNvPr id="48" name="TextBox 47"/>
          <p:cNvSpPr txBox="1"/>
          <p:nvPr/>
        </p:nvSpPr>
        <p:spPr>
          <a:xfrm rot="5400000">
            <a:off x="6203505" y="415297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8544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 rot="5400000">
            <a:off x="5605487" y="416558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8541</a:t>
            </a:r>
            <a:endParaRPr lang="ko-KR" altLang="en-US" sz="1400" b="1" dirty="0"/>
          </a:p>
        </p:txBody>
      </p:sp>
      <p:sp>
        <p:nvSpPr>
          <p:cNvPr id="50" name="TextBox 49"/>
          <p:cNvSpPr txBox="1"/>
          <p:nvPr/>
        </p:nvSpPr>
        <p:spPr>
          <a:xfrm rot="5400000">
            <a:off x="5226919" y="415697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8539</a:t>
            </a:r>
            <a:endParaRPr lang="ko-KR" altLang="en-US" sz="1400" b="1" dirty="0"/>
          </a:p>
        </p:txBody>
      </p:sp>
      <p:sp>
        <p:nvSpPr>
          <p:cNvPr id="51" name="TextBox 50"/>
          <p:cNvSpPr txBox="1"/>
          <p:nvPr/>
        </p:nvSpPr>
        <p:spPr>
          <a:xfrm rot="5400000">
            <a:off x="5205935" y="468363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8556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 rot="5400000">
            <a:off x="5791118" y="467658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8553</a:t>
            </a:r>
            <a:endParaRPr lang="ko-KR" altLang="en-US" sz="1400" b="1" dirty="0"/>
          </a:p>
        </p:txBody>
      </p:sp>
      <p:sp>
        <p:nvSpPr>
          <p:cNvPr id="53" name="TextBox 52"/>
          <p:cNvSpPr txBox="1"/>
          <p:nvPr/>
        </p:nvSpPr>
        <p:spPr>
          <a:xfrm rot="5400000">
            <a:off x="6411972" y="467658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8550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 rot="5400000">
            <a:off x="6778514" y="467423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8548</a:t>
            </a:r>
            <a:endParaRPr lang="ko-KR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 rot="5400000">
            <a:off x="5205934" y="544503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8557</a:t>
            </a:r>
            <a:endParaRPr lang="ko-KR" altLang="en-US" sz="1400" b="1" dirty="0"/>
          </a:p>
        </p:txBody>
      </p:sp>
      <p:sp>
        <p:nvSpPr>
          <p:cNvPr id="56" name="TextBox 55"/>
          <p:cNvSpPr txBox="1"/>
          <p:nvPr/>
        </p:nvSpPr>
        <p:spPr>
          <a:xfrm rot="5400000">
            <a:off x="5791118" y="542852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8560</a:t>
            </a:r>
            <a:endParaRPr lang="ko-KR" altLang="en-US" sz="1400" b="1" dirty="0"/>
          </a:p>
        </p:txBody>
      </p:sp>
      <p:sp>
        <p:nvSpPr>
          <p:cNvPr id="57" name="TextBox 56"/>
          <p:cNvSpPr txBox="1"/>
          <p:nvPr/>
        </p:nvSpPr>
        <p:spPr>
          <a:xfrm rot="5400000">
            <a:off x="6411972" y="541200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8563</a:t>
            </a:r>
            <a:endParaRPr lang="ko-KR" altLang="en-US" sz="1400" b="1" dirty="0"/>
          </a:p>
        </p:txBody>
      </p:sp>
      <p:sp>
        <p:nvSpPr>
          <p:cNvPr id="58" name="TextBox 57"/>
          <p:cNvSpPr txBox="1"/>
          <p:nvPr/>
        </p:nvSpPr>
        <p:spPr>
          <a:xfrm rot="5400000">
            <a:off x="7006303" y="544680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8566</a:t>
            </a:r>
            <a:endParaRPr lang="ko-KR" altLang="en-US" sz="1400" b="1" dirty="0"/>
          </a:p>
        </p:txBody>
      </p:sp>
      <p:sp>
        <p:nvSpPr>
          <p:cNvPr id="59" name="TextBox 58"/>
          <p:cNvSpPr txBox="1"/>
          <p:nvPr/>
        </p:nvSpPr>
        <p:spPr>
          <a:xfrm rot="5400000">
            <a:off x="7591487" y="544503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8569</a:t>
            </a:r>
            <a:endParaRPr lang="ko-KR" altLang="en-US" sz="1400" b="1" dirty="0"/>
          </a:p>
        </p:txBody>
      </p:sp>
      <p:sp>
        <p:nvSpPr>
          <p:cNvPr id="60" name="TextBox 59"/>
          <p:cNvSpPr txBox="1"/>
          <p:nvPr/>
        </p:nvSpPr>
        <p:spPr>
          <a:xfrm rot="5400000">
            <a:off x="7968278" y="544503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8571</a:t>
            </a:r>
            <a:endParaRPr lang="ko-KR" altLang="en-US" sz="1400" b="1" dirty="0"/>
          </a:p>
        </p:txBody>
      </p:sp>
      <p:sp>
        <p:nvSpPr>
          <p:cNvPr id="61" name="TextBox 60"/>
          <p:cNvSpPr txBox="1"/>
          <p:nvPr/>
        </p:nvSpPr>
        <p:spPr>
          <a:xfrm rot="5400000">
            <a:off x="7975203" y="590571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8572</a:t>
            </a:r>
            <a:endParaRPr lang="ko-KR" altLang="en-US" sz="1400" b="1" dirty="0"/>
          </a:p>
        </p:txBody>
      </p:sp>
      <p:sp>
        <p:nvSpPr>
          <p:cNvPr id="62" name="TextBox 61"/>
          <p:cNvSpPr txBox="1"/>
          <p:nvPr/>
        </p:nvSpPr>
        <p:spPr>
          <a:xfrm rot="5400000">
            <a:off x="7380871" y="590571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8575</a:t>
            </a:r>
            <a:endParaRPr lang="ko-KR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 rot="5400000">
            <a:off x="6785624" y="591865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8578</a:t>
            </a:r>
            <a:endParaRPr lang="ko-KR" altLang="en-US" sz="1400" b="1" dirty="0"/>
          </a:p>
        </p:txBody>
      </p:sp>
      <p:sp>
        <p:nvSpPr>
          <p:cNvPr id="64" name="TextBox 63"/>
          <p:cNvSpPr txBox="1"/>
          <p:nvPr/>
        </p:nvSpPr>
        <p:spPr>
          <a:xfrm rot="5400000">
            <a:off x="6172380" y="589299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8581</a:t>
            </a:r>
            <a:endParaRPr lang="ko-KR" altLang="en-US" sz="1400" b="1" dirty="0"/>
          </a:p>
        </p:txBody>
      </p:sp>
      <p:sp>
        <p:nvSpPr>
          <p:cNvPr id="65" name="TextBox 64"/>
          <p:cNvSpPr txBox="1"/>
          <p:nvPr/>
        </p:nvSpPr>
        <p:spPr>
          <a:xfrm rot="5400000">
            <a:off x="5596045" y="591865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8584</a:t>
            </a:r>
            <a:endParaRPr lang="ko-KR" altLang="en-US" sz="1400" b="1" dirty="0"/>
          </a:p>
        </p:txBody>
      </p:sp>
      <p:sp>
        <p:nvSpPr>
          <p:cNvPr id="66" name="TextBox 65"/>
          <p:cNvSpPr txBox="1"/>
          <p:nvPr/>
        </p:nvSpPr>
        <p:spPr>
          <a:xfrm rot="5400000">
            <a:off x="5212330" y="593405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8586</a:t>
            </a:r>
            <a:endParaRPr lang="ko-KR" altLang="en-US" sz="1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0283374" y="219604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SCM12</a:t>
            </a:r>
            <a:endParaRPr lang="ko-KR" alt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9352761" y="63375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</a:t>
            </a:r>
            <a:r>
              <a:rPr lang="en-US" altLang="ko-KR" b="1" dirty="0" smtClean="0"/>
              <a:t>8454 </a:t>
            </a:r>
            <a:r>
              <a:rPr lang="en-US" altLang="ko-KR" b="1" dirty="0" smtClean="0"/>
              <a:t>~ </a:t>
            </a:r>
            <a:r>
              <a:rPr lang="en-US" altLang="ko-KR" b="1" dirty="0" smtClean="0"/>
              <a:t>8517 (64)</a:t>
            </a:r>
            <a:endParaRPr lang="ko-KR" alt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0283374" y="1958567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SCM13</a:t>
            </a:r>
            <a:endParaRPr lang="ko-KR" alt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9352761" y="2372713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</a:t>
            </a:r>
            <a:r>
              <a:rPr lang="en-US" altLang="ko-KR" b="1" dirty="0" smtClean="0"/>
              <a:t>8518 </a:t>
            </a:r>
            <a:r>
              <a:rPr lang="en-US" altLang="ko-KR" b="1" dirty="0" smtClean="0"/>
              <a:t>~ </a:t>
            </a:r>
            <a:r>
              <a:rPr lang="en-US" altLang="ko-KR" b="1" dirty="0" smtClean="0"/>
              <a:t>8586 (69)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89138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84124"/>
            <a:ext cx="9692640" cy="5873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256" y="123338"/>
            <a:ext cx="2953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</a:t>
            </a:r>
            <a:r>
              <a:rPr lang="en-US" altLang="ko-KR" sz="2000" b="1" dirty="0" smtClean="0"/>
              <a:t>LG</a:t>
            </a:r>
            <a:r>
              <a:rPr lang="en-US" altLang="ko-KR" sz="2000" b="1" dirty="0" smtClean="0"/>
              <a:t>M </a:t>
            </a:r>
            <a:r>
              <a:rPr lang="en-US" altLang="ko-KR" sz="2000" b="1" dirty="0" smtClean="0"/>
              <a:t>Serial Number ]</a:t>
            </a:r>
            <a:endParaRPr lang="ko-KR" altLang="en-US" sz="2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107714" y="3217195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3029</a:t>
            </a:r>
            <a:endParaRPr lang="ko-KR" altLang="en-US" sz="1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0283374" y="219604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SCM12</a:t>
            </a:r>
            <a:endParaRPr lang="ko-KR" alt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9352761" y="633750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LGM </a:t>
            </a:r>
            <a:r>
              <a:rPr lang="en-US" altLang="ko-KR" b="1" dirty="0" smtClean="0"/>
              <a:t>: </a:t>
            </a:r>
            <a:r>
              <a:rPr lang="en-US" altLang="ko-KR" b="1" dirty="0" smtClean="0"/>
              <a:t>3029 </a:t>
            </a:r>
            <a:r>
              <a:rPr lang="en-US" altLang="ko-KR" b="1" dirty="0" smtClean="0"/>
              <a:t>~ </a:t>
            </a:r>
            <a:r>
              <a:rPr lang="en-US" altLang="ko-KR" b="1" dirty="0" smtClean="0"/>
              <a:t>3049 (21)</a:t>
            </a:r>
            <a:endParaRPr lang="ko-KR" alt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0283374" y="1958567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SCM13</a:t>
            </a:r>
            <a:endParaRPr lang="ko-KR" alt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9352761" y="2372713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LGM </a:t>
            </a:r>
            <a:r>
              <a:rPr lang="en-US" altLang="ko-KR" b="1" dirty="0" smtClean="0"/>
              <a:t>: </a:t>
            </a:r>
            <a:r>
              <a:rPr lang="en-US" altLang="ko-KR" b="1" dirty="0" smtClean="0"/>
              <a:t>3050 </a:t>
            </a:r>
            <a:r>
              <a:rPr lang="en-US" altLang="ko-KR" b="1" dirty="0" smtClean="0"/>
              <a:t>~ </a:t>
            </a:r>
            <a:r>
              <a:rPr lang="en-US" altLang="ko-KR" b="1" dirty="0" smtClean="0"/>
              <a:t>3072 (23)</a:t>
            </a:r>
            <a:endParaRPr lang="ko-KR" alt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3216257" y="321719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3030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2394738" y="321719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3031</a:t>
            </a:r>
            <a:endParaRPr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1823359" y="321719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3032</a:t>
            </a:r>
            <a:endParaRPr lang="ko-KR" altLang="en-US" sz="14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1111876" y="321257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3033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430461" y="321257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3034</a:t>
            </a:r>
            <a:endParaRPr lang="ko-KR" alt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634668" y="352035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3035</a:t>
            </a:r>
            <a:endParaRPr lang="ko-KR" altLang="en-US" sz="14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1214443" y="352035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3036</a:t>
            </a:r>
            <a:endParaRPr lang="ko-KR" altLang="en-US" sz="14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785822" y="352035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3037</a:t>
            </a:r>
            <a:endParaRPr lang="ko-KR" altLang="en-US" sz="1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389381" y="352035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3038</a:t>
            </a:r>
            <a:endParaRPr lang="ko-KR" altLang="en-US" sz="14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3001542" y="352035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3039</a:t>
            </a:r>
            <a:endParaRPr lang="ko-KR" altLang="en-US" sz="1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592275" y="352374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3040</a:t>
            </a:r>
            <a:endParaRPr lang="ko-KR" altLang="en-US" sz="14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4206548" y="352035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3041</a:t>
            </a:r>
            <a:endParaRPr lang="ko-KR" altLang="en-US" sz="1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4206547" y="445498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3042</a:t>
            </a:r>
            <a:endParaRPr lang="ko-KR" altLang="en-US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3600018" y="445498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3043</a:t>
            </a:r>
            <a:endParaRPr lang="ko-KR" altLang="en-US" sz="14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2996821" y="445159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3044</a:t>
            </a:r>
            <a:endParaRPr lang="ko-KR" altLang="en-US" sz="14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2411912" y="445159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3045</a:t>
            </a:r>
            <a:endParaRPr lang="ko-KR" altLang="en-US" sz="1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1805227" y="445159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3046</a:t>
            </a:r>
            <a:endParaRPr lang="ko-KR" altLang="en-US" sz="14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1212166" y="445159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3047</a:t>
            </a:r>
            <a:endParaRPr lang="ko-KR" altLang="en-US" sz="14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595365" y="445159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3048</a:t>
            </a:r>
            <a:endParaRPr lang="ko-KR" altLang="en-US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80383" y="445324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3049</a:t>
            </a:r>
            <a:endParaRPr lang="ko-KR" altLang="en-US" sz="1400" b="1" dirty="0"/>
          </a:p>
        </p:txBody>
      </p:sp>
      <p:sp>
        <p:nvSpPr>
          <p:cNvPr id="91" name="TextBox 90"/>
          <p:cNvSpPr txBox="1"/>
          <p:nvPr/>
        </p:nvSpPr>
        <p:spPr>
          <a:xfrm rot="16200000">
            <a:off x="8538814" y="445159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3053</a:t>
            </a:r>
            <a:endParaRPr lang="ko-KR" altLang="en-US" sz="1400" b="1" dirty="0"/>
          </a:p>
        </p:txBody>
      </p:sp>
      <p:sp>
        <p:nvSpPr>
          <p:cNvPr id="92" name="TextBox 91"/>
          <p:cNvSpPr txBox="1"/>
          <p:nvPr/>
        </p:nvSpPr>
        <p:spPr>
          <a:xfrm rot="16200000">
            <a:off x="8538862" y="504891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3052</a:t>
            </a:r>
            <a:endParaRPr lang="ko-KR" altLang="en-US" sz="1400" b="1" dirty="0"/>
          </a:p>
        </p:txBody>
      </p:sp>
      <p:sp>
        <p:nvSpPr>
          <p:cNvPr id="93" name="TextBox 92"/>
          <p:cNvSpPr txBox="1"/>
          <p:nvPr/>
        </p:nvSpPr>
        <p:spPr>
          <a:xfrm rot="16200000">
            <a:off x="8538813" y="565036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3051</a:t>
            </a:r>
            <a:endParaRPr lang="ko-KR" altLang="en-US" sz="1400" b="1" dirty="0"/>
          </a:p>
        </p:txBody>
      </p:sp>
      <p:sp>
        <p:nvSpPr>
          <p:cNvPr id="94" name="TextBox 93"/>
          <p:cNvSpPr txBox="1"/>
          <p:nvPr/>
        </p:nvSpPr>
        <p:spPr>
          <a:xfrm rot="16200000">
            <a:off x="8538764" y="6246523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3050</a:t>
            </a:r>
            <a:endParaRPr lang="ko-KR" altLang="en-US" sz="1400" b="1" dirty="0"/>
          </a:p>
        </p:txBody>
      </p:sp>
      <p:sp>
        <p:nvSpPr>
          <p:cNvPr id="95" name="TextBox 94"/>
          <p:cNvSpPr txBox="1"/>
          <p:nvPr/>
        </p:nvSpPr>
        <p:spPr>
          <a:xfrm rot="16200000">
            <a:off x="8240179" y="406789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3054</a:t>
            </a:r>
            <a:endParaRPr lang="ko-KR" altLang="en-US" sz="1400" b="1" dirty="0"/>
          </a:p>
        </p:txBody>
      </p:sp>
      <p:sp>
        <p:nvSpPr>
          <p:cNvPr id="96" name="TextBox 95"/>
          <p:cNvSpPr txBox="1"/>
          <p:nvPr/>
        </p:nvSpPr>
        <p:spPr>
          <a:xfrm rot="16200000">
            <a:off x="7315601" y="399698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3056</a:t>
            </a:r>
            <a:endParaRPr lang="ko-KR" altLang="en-US" sz="14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7934884" y="490208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3055</a:t>
            </a:r>
            <a:endParaRPr lang="ko-KR" altLang="en-US" sz="14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5402040" y="392106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3057</a:t>
            </a:r>
            <a:endParaRPr lang="ko-KR" altLang="en-US" sz="14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6018841" y="392106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3058</a:t>
            </a:r>
            <a:endParaRPr lang="ko-KR" altLang="en-US" sz="14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6627965" y="391400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3059</a:t>
            </a:r>
            <a:endParaRPr lang="ko-KR" altLang="en-US" sz="14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613185" y="489502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3060</a:t>
            </a:r>
            <a:endParaRPr lang="ko-KR" altLang="en-US" sz="14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6003487" y="489502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3061</a:t>
            </a:r>
            <a:endParaRPr lang="ko-KR" alt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5448865" y="489502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3062</a:t>
            </a:r>
            <a:endParaRPr lang="ko-KR" altLang="en-US" sz="14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5401991" y="519575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3063</a:t>
            </a:r>
            <a:endParaRPr lang="ko-KR" altLang="en-US" sz="14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6003486" y="520280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3064</a:t>
            </a:r>
            <a:endParaRPr lang="ko-KR" altLang="en-US" sz="14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6558108" y="518080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3065</a:t>
            </a:r>
            <a:endParaRPr lang="ko-KR" altLang="en-US" sz="14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7184071" y="518080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3066</a:t>
            </a:r>
            <a:endParaRPr lang="ko-KR" altLang="en-US" sz="14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8061823" y="520280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3067</a:t>
            </a:r>
            <a:endParaRPr lang="ko-KR" altLang="en-US" sz="14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7794142" y="616887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3068</a:t>
            </a:r>
            <a:endParaRPr lang="ko-KR" altLang="en-US" sz="14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7216721" y="617221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3069</a:t>
            </a:r>
            <a:endParaRPr lang="ko-KR" altLang="en-US" sz="14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6587597" y="616887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3070</a:t>
            </a:r>
            <a:endParaRPr lang="ko-KR" altLang="en-US" sz="14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6033682" y="617268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3071</a:t>
            </a:r>
            <a:endParaRPr lang="ko-KR" altLang="en-US" sz="14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5454352" y="618429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3072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16188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0932"/>
            <a:ext cx="7436851" cy="58070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256" y="123338"/>
            <a:ext cx="2976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USM Serial Number ]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469558" y="85054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SCM14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538945" y="1264686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</a:t>
            </a:r>
            <a:r>
              <a:rPr lang="en-US" altLang="ko-KR" b="1" dirty="0" smtClean="0"/>
              <a:t>M </a:t>
            </a:r>
            <a:r>
              <a:rPr lang="en-US" altLang="ko-KR" b="1" dirty="0" smtClean="0"/>
              <a:t>: </a:t>
            </a:r>
            <a:r>
              <a:rPr lang="en-US" altLang="ko-KR" b="1" dirty="0" smtClean="0"/>
              <a:t>8587 </a:t>
            </a:r>
            <a:r>
              <a:rPr lang="en-US" altLang="ko-KR" b="1" dirty="0" smtClean="0"/>
              <a:t>~ </a:t>
            </a:r>
            <a:r>
              <a:rPr lang="en-US" altLang="ko-KR" b="1" dirty="0" smtClean="0"/>
              <a:t>8620 (34)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    9181 ~ 9209 (28)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 rot="2847874">
            <a:off x="6412462" y="1546701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8587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 rot="2847874">
            <a:off x="5948777" y="200999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8590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 rot="2847874">
            <a:off x="5522231" y="247329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8593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 rot="2847874">
            <a:off x="5095686" y="293659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8596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 rot="2847874">
            <a:off x="4669141" y="339098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8599</a:t>
            </a:r>
            <a:endParaRPr lang="ko-KR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 rot="2847874">
            <a:off x="4171792" y="383647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8602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 rot="2847874">
            <a:off x="3734399" y="428196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8605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 rot="2847874">
            <a:off x="3289232" y="470643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8608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 rot="2847874">
            <a:off x="2972533" y="503206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8610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 rot="2847874">
            <a:off x="3289231" y="535792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9186</a:t>
            </a:r>
            <a:endParaRPr lang="ko-KR" altLang="en-US" sz="1400" b="1" dirty="0"/>
          </a:p>
        </p:txBody>
      </p:sp>
      <p:sp>
        <p:nvSpPr>
          <p:cNvPr id="17" name="TextBox 16"/>
          <p:cNvSpPr txBox="1"/>
          <p:nvPr/>
        </p:nvSpPr>
        <p:spPr>
          <a:xfrm rot="2847874">
            <a:off x="3734399" y="490047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9189</a:t>
            </a:r>
            <a:endParaRPr lang="ko-KR" altLang="en-US" sz="1400" b="1" dirty="0"/>
          </a:p>
        </p:txBody>
      </p:sp>
      <p:sp>
        <p:nvSpPr>
          <p:cNvPr id="18" name="TextBox 17"/>
          <p:cNvSpPr txBox="1"/>
          <p:nvPr/>
        </p:nvSpPr>
        <p:spPr>
          <a:xfrm rot="2847874">
            <a:off x="4198352" y="443410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9192</a:t>
            </a:r>
            <a:endParaRPr lang="ko-KR" altLang="en-US" sz="1400" b="1" dirty="0"/>
          </a:p>
        </p:txBody>
      </p:sp>
      <p:sp>
        <p:nvSpPr>
          <p:cNvPr id="19" name="TextBox 18"/>
          <p:cNvSpPr txBox="1"/>
          <p:nvPr/>
        </p:nvSpPr>
        <p:spPr>
          <a:xfrm rot="2847874">
            <a:off x="4643518" y="397037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9195</a:t>
            </a:r>
            <a:endParaRPr lang="ko-KR" altLang="en-US" sz="1400" b="1" dirty="0"/>
          </a:p>
        </p:txBody>
      </p:sp>
      <p:sp>
        <p:nvSpPr>
          <p:cNvPr id="20" name="TextBox 19"/>
          <p:cNvSpPr txBox="1"/>
          <p:nvPr/>
        </p:nvSpPr>
        <p:spPr>
          <a:xfrm rot="2847874">
            <a:off x="5095685" y="352488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9198</a:t>
            </a:r>
            <a:endParaRPr lang="ko-KR" altLang="en-US" sz="1400" b="1" dirty="0"/>
          </a:p>
        </p:txBody>
      </p:sp>
      <p:sp>
        <p:nvSpPr>
          <p:cNvPr id="21" name="TextBox 20"/>
          <p:cNvSpPr txBox="1"/>
          <p:nvPr/>
        </p:nvSpPr>
        <p:spPr>
          <a:xfrm rot="2847874">
            <a:off x="5536885" y="306535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9201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 rot="2847874">
            <a:off x="5978084" y="261586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9204</a:t>
            </a:r>
            <a:endParaRPr lang="ko-KR" altLang="en-US" sz="1400" b="1" dirty="0"/>
          </a:p>
        </p:txBody>
      </p:sp>
      <p:sp>
        <p:nvSpPr>
          <p:cNvPr id="23" name="TextBox 22"/>
          <p:cNvSpPr txBox="1"/>
          <p:nvPr/>
        </p:nvSpPr>
        <p:spPr>
          <a:xfrm rot="2847874">
            <a:off x="6441769" y="217099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9207</a:t>
            </a:r>
            <a:endParaRPr lang="ko-KR" altLang="en-US" sz="1400" b="1" dirty="0"/>
          </a:p>
        </p:txBody>
      </p:sp>
      <p:sp>
        <p:nvSpPr>
          <p:cNvPr id="24" name="TextBox 23"/>
          <p:cNvSpPr txBox="1"/>
          <p:nvPr/>
        </p:nvSpPr>
        <p:spPr>
          <a:xfrm rot="2847874">
            <a:off x="6743814" y="187232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9209</a:t>
            </a:r>
            <a:endParaRPr lang="ko-KR" altLang="en-US" sz="1400" b="1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-61766" y="520119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8611</a:t>
            </a:r>
            <a:endParaRPr lang="ko-KR" altLang="en-US" sz="1400" b="1" dirty="0"/>
          </a:p>
        </p:txBody>
      </p:sp>
      <p:sp>
        <p:nvSpPr>
          <p:cNvPr id="27" name="TextBox 26"/>
          <p:cNvSpPr txBox="1"/>
          <p:nvPr/>
        </p:nvSpPr>
        <p:spPr>
          <a:xfrm rot="5400000">
            <a:off x="623128" y="520600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8614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 rot="5400000">
            <a:off x="1059376" y="519686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8615</a:t>
            </a:r>
            <a:endParaRPr lang="ko-KR" altLang="en-US" sz="1400" b="1" dirty="0"/>
          </a:p>
        </p:txBody>
      </p:sp>
      <p:sp>
        <p:nvSpPr>
          <p:cNvPr id="29" name="TextBox 28"/>
          <p:cNvSpPr txBox="1"/>
          <p:nvPr/>
        </p:nvSpPr>
        <p:spPr>
          <a:xfrm rot="5400000">
            <a:off x="1668994" y="520600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8618</a:t>
            </a:r>
            <a:endParaRPr lang="ko-KR" altLang="en-US" sz="1400" b="1" dirty="0"/>
          </a:p>
        </p:txBody>
      </p:sp>
      <p:sp>
        <p:nvSpPr>
          <p:cNvPr id="30" name="TextBox 29"/>
          <p:cNvSpPr txBox="1"/>
          <p:nvPr/>
        </p:nvSpPr>
        <p:spPr>
          <a:xfrm rot="5400000">
            <a:off x="2056779" y="519686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8620</a:t>
            </a:r>
            <a:endParaRPr lang="ko-KR" altLang="en-US" sz="1400" b="1" dirty="0"/>
          </a:p>
        </p:txBody>
      </p:sp>
      <p:sp>
        <p:nvSpPr>
          <p:cNvPr id="31" name="TextBox 30"/>
          <p:cNvSpPr txBox="1"/>
          <p:nvPr/>
        </p:nvSpPr>
        <p:spPr>
          <a:xfrm rot="18960114">
            <a:off x="2349855" y="5565579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9181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 rot="18960114">
            <a:off x="2827899" y="602712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9183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 rot="18960114">
            <a:off x="3114150" y="629828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9185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14520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0932"/>
            <a:ext cx="7436851" cy="58070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256" y="123338"/>
            <a:ext cx="2953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</a:t>
            </a:r>
            <a:r>
              <a:rPr lang="en-US" altLang="ko-KR" sz="2000" b="1" dirty="0" smtClean="0"/>
              <a:t>LG</a:t>
            </a:r>
            <a:r>
              <a:rPr lang="en-US" altLang="ko-KR" sz="2000" b="1" dirty="0" smtClean="0"/>
              <a:t>M </a:t>
            </a:r>
            <a:r>
              <a:rPr lang="en-US" altLang="ko-KR" sz="2000" b="1" dirty="0" smtClean="0"/>
              <a:t>Serial Number ]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469558" y="85054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SCM14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538945" y="1264686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LGM </a:t>
            </a:r>
            <a:r>
              <a:rPr lang="en-US" altLang="ko-KR" b="1" dirty="0" smtClean="0"/>
              <a:t>: </a:t>
            </a:r>
            <a:r>
              <a:rPr lang="en-US" altLang="ko-KR" b="1" dirty="0" smtClean="0"/>
              <a:t>3073 </a:t>
            </a:r>
            <a:r>
              <a:rPr lang="en-US" altLang="ko-KR" b="1" dirty="0" smtClean="0"/>
              <a:t>~ </a:t>
            </a:r>
            <a:r>
              <a:rPr lang="en-US" altLang="ko-KR" b="1" dirty="0" smtClean="0"/>
              <a:t>3093 (21)</a:t>
            </a:r>
            <a:endParaRPr lang="ko-KR" altLang="en-US" b="1" dirty="0"/>
          </a:p>
        </p:txBody>
      </p:sp>
      <p:sp>
        <p:nvSpPr>
          <p:cNvPr id="31" name="TextBox 30"/>
          <p:cNvSpPr txBox="1"/>
          <p:nvPr/>
        </p:nvSpPr>
        <p:spPr>
          <a:xfrm rot="18960114">
            <a:off x="6062319" y="148012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3073</a:t>
            </a:r>
            <a:endParaRPr lang="ko-KR" altLang="en-US" sz="1400" b="1" dirty="0"/>
          </a:p>
        </p:txBody>
      </p:sp>
      <p:sp>
        <p:nvSpPr>
          <p:cNvPr id="32" name="TextBox 31"/>
          <p:cNvSpPr txBox="1"/>
          <p:nvPr/>
        </p:nvSpPr>
        <p:spPr>
          <a:xfrm rot="18960114">
            <a:off x="5620360" y="193428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3074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 rot="18960114">
            <a:off x="5156270" y="238843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3075</a:t>
            </a:r>
            <a:endParaRPr lang="ko-KR" altLang="en-US" sz="1400" b="1" dirty="0"/>
          </a:p>
        </p:txBody>
      </p:sp>
      <p:sp>
        <p:nvSpPr>
          <p:cNvPr id="36" name="TextBox 35"/>
          <p:cNvSpPr txBox="1"/>
          <p:nvPr/>
        </p:nvSpPr>
        <p:spPr>
          <a:xfrm rot="18960114">
            <a:off x="4692178" y="284258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3076</a:t>
            </a:r>
            <a:endParaRPr lang="ko-KR" altLang="en-US" sz="1400" b="1" dirty="0"/>
          </a:p>
        </p:txBody>
      </p:sp>
      <p:sp>
        <p:nvSpPr>
          <p:cNvPr id="37" name="TextBox 36"/>
          <p:cNvSpPr txBox="1"/>
          <p:nvPr/>
        </p:nvSpPr>
        <p:spPr>
          <a:xfrm rot="18960114">
            <a:off x="4233387" y="329673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3077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 rot="18960114">
            <a:off x="3814880" y="372771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3078</a:t>
            </a:r>
            <a:endParaRPr lang="ko-KR" altLang="en-US" sz="1400" b="1" dirty="0"/>
          </a:p>
        </p:txBody>
      </p:sp>
      <p:sp>
        <p:nvSpPr>
          <p:cNvPr id="39" name="TextBox 38"/>
          <p:cNvSpPr txBox="1"/>
          <p:nvPr/>
        </p:nvSpPr>
        <p:spPr>
          <a:xfrm rot="18960114">
            <a:off x="3377043" y="415868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3079</a:t>
            </a:r>
            <a:endParaRPr lang="ko-KR" altLang="en-US" sz="1400" b="1" dirty="0"/>
          </a:p>
        </p:txBody>
      </p:sp>
      <p:sp>
        <p:nvSpPr>
          <p:cNvPr id="40" name="TextBox 39"/>
          <p:cNvSpPr txBox="1"/>
          <p:nvPr/>
        </p:nvSpPr>
        <p:spPr>
          <a:xfrm rot="18960114">
            <a:off x="2939205" y="458965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3080</a:t>
            </a:r>
            <a:endParaRPr lang="ko-KR" alt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82548" y="482530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3081</a:t>
            </a:r>
            <a:endParaRPr lang="ko-KR" alt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291154" y="482530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3082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918672" y="483016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3083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 rot="2682620">
            <a:off x="2668203" y="545832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3084</a:t>
            </a:r>
            <a:endParaRPr lang="ko-KR" altLang="en-US" sz="1400" b="1" dirty="0"/>
          </a:p>
        </p:txBody>
      </p:sp>
      <p:sp>
        <p:nvSpPr>
          <p:cNvPr id="46" name="TextBox 45"/>
          <p:cNvSpPr txBox="1"/>
          <p:nvPr/>
        </p:nvSpPr>
        <p:spPr>
          <a:xfrm rot="2682620">
            <a:off x="3219249" y="600738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3085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 rot="18960114">
            <a:off x="3651544" y="536686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3086</a:t>
            </a:r>
            <a:endParaRPr lang="ko-KR" altLang="en-US" sz="1400" b="1" dirty="0"/>
          </a:p>
        </p:txBody>
      </p:sp>
      <p:sp>
        <p:nvSpPr>
          <p:cNvPr id="48" name="TextBox 47"/>
          <p:cNvSpPr txBox="1"/>
          <p:nvPr/>
        </p:nvSpPr>
        <p:spPr>
          <a:xfrm rot="18960114">
            <a:off x="4077674" y="493668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3087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 rot="18960114">
            <a:off x="4552827" y="447644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3088</a:t>
            </a:r>
            <a:endParaRPr lang="ko-KR" altLang="en-US" sz="1400" b="1" dirty="0"/>
          </a:p>
        </p:txBody>
      </p:sp>
      <p:sp>
        <p:nvSpPr>
          <p:cNvPr id="50" name="TextBox 49"/>
          <p:cNvSpPr txBox="1"/>
          <p:nvPr/>
        </p:nvSpPr>
        <p:spPr>
          <a:xfrm rot="18960114">
            <a:off x="4990666" y="400926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3089</a:t>
            </a:r>
            <a:endParaRPr lang="ko-KR" altLang="en-US" sz="1400" b="1" dirty="0"/>
          </a:p>
        </p:txBody>
      </p:sp>
      <p:sp>
        <p:nvSpPr>
          <p:cNvPr id="51" name="TextBox 50"/>
          <p:cNvSpPr txBox="1"/>
          <p:nvPr/>
        </p:nvSpPr>
        <p:spPr>
          <a:xfrm rot="18960114">
            <a:off x="5454688" y="355510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3090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 rot="18960114">
            <a:off x="5918711" y="312203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3091</a:t>
            </a:r>
            <a:endParaRPr lang="ko-KR" altLang="en-US" sz="1400" b="1" dirty="0"/>
          </a:p>
        </p:txBody>
      </p:sp>
      <p:sp>
        <p:nvSpPr>
          <p:cNvPr id="53" name="TextBox 52"/>
          <p:cNvSpPr txBox="1"/>
          <p:nvPr/>
        </p:nvSpPr>
        <p:spPr>
          <a:xfrm rot="18960114">
            <a:off x="6365806" y="265754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3092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 rot="18960114">
            <a:off x="6838752" y="218334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3093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89096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2849"/>
            <a:ext cx="12176145" cy="46451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256" y="123338"/>
            <a:ext cx="2976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USM Serial Number ]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903398" y="97641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SCM15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72785" y="1390556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</a:t>
            </a:r>
            <a:r>
              <a:rPr lang="en-US" altLang="ko-KR" b="1" dirty="0" smtClean="0"/>
              <a:t>M </a:t>
            </a:r>
            <a:r>
              <a:rPr lang="en-US" altLang="ko-KR" b="1" dirty="0" smtClean="0"/>
              <a:t>: </a:t>
            </a:r>
            <a:r>
              <a:rPr lang="en-US" altLang="ko-KR" b="1" dirty="0" smtClean="0"/>
              <a:t>9210 </a:t>
            </a:r>
            <a:r>
              <a:rPr lang="en-US" altLang="ko-KR" b="1" dirty="0" smtClean="0"/>
              <a:t>~ </a:t>
            </a:r>
            <a:r>
              <a:rPr lang="en-US" altLang="ko-KR" b="1" dirty="0" smtClean="0"/>
              <a:t>9271(62)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322282" y="5694970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9210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791399" y="570755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9212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1414404" y="570755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9215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2212042" y="570755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9218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 rot="5400000">
            <a:off x="3009680" y="571727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9222</a:t>
            </a:r>
            <a:endParaRPr lang="ko-KR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3009680" y="519007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9223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 rot="5400000">
            <a:off x="2147096" y="526617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9227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 rot="5400000">
            <a:off x="2147095" y="438153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9228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 rot="5400000">
            <a:off x="2401222" y="438153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9229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 rot="5400000">
            <a:off x="3248566" y="438153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9233</a:t>
            </a:r>
            <a:endParaRPr lang="ko-KR" altLang="en-US" sz="1400" b="1" dirty="0"/>
          </a:p>
        </p:txBody>
      </p:sp>
      <p:sp>
        <p:nvSpPr>
          <p:cNvPr id="17" name="TextBox 16"/>
          <p:cNvSpPr txBox="1"/>
          <p:nvPr/>
        </p:nvSpPr>
        <p:spPr>
          <a:xfrm rot="5400000">
            <a:off x="3502693" y="438153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9234</a:t>
            </a:r>
            <a:endParaRPr lang="ko-KR" alt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895425" y="476976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9235</a:t>
            </a:r>
            <a:endParaRPr lang="ko-KR" alt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895424" y="525293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9237</a:t>
            </a:r>
            <a:endParaRPr lang="ko-KR" altLang="en-US" sz="1400" b="1" dirty="0"/>
          </a:p>
        </p:txBody>
      </p:sp>
      <p:sp>
        <p:nvSpPr>
          <p:cNvPr id="21" name="TextBox 20"/>
          <p:cNvSpPr txBox="1"/>
          <p:nvPr/>
        </p:nvSpPr>
        <p:spPr>
          <a:xfrm rot="5400000">
            <a:off x="3872264" y="567327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9238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4518173" y="568383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9241</a:t>
            </a:r>
            <a:endParaRPr lang="ko-KR" altLang="en-US" sz="1400" b="1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4755130" y="568382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9242</a:t>
            </a:r>
            <a:endParaRPr lang="ko-KR" altLang="en-US" sz="1400" b="1" dirty="0"/>
          </a:p>
        </p:txBody>
      </p:sp>
      <p:sp>
        <p:nvSpPr>
          <p:cNvPr id="24" name="TextBox 23"/>
          <p:cNvSpPr txBox="1"/>
          <p:nvPr/>
        </p:nvSpPr>
        <p:spPr>
          <a:xfrm rot="5400000">
            <a:off x="5874688" y="570755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9245</a:t>
            </a:r>
            <a:endParaRPr lang="ko-KR" altLang="en-US" sz="1400" b="1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6111645" y="570755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9246</a:t>
            </a:r>
            <a:endParaRPr lang="ko-KR" alt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045323" y="525293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9244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056870" y="488934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9243</a:t>
            </a:r>
            <a:endParaRPr lang="ko-KR" alt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888327" y="564235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9247</a:t>
            </a:r>
            <a:endParaRPr lang="ko-KR" altLang="en-US" sz="1400" b="1" dirty="0"/>
          </a:p>
        </p:txBody>
      </p:sp>
      <p:sp>
        <p:nvSpPr>
          <p:cNvPr id="30" name="TextBox 29"/>
          <p:cNvSpPr txBox="1"/>
          <p:nvPr/>
        </p:nvSpPr>
        <p:spPr>
          <a:xfrm rot="2653553">
            <a:off x="7917761" y="615284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9248</a:t>
            </a:r>
            <a:endParaRPr lang="ko-KR" altLang="en-US" sz="1400" b="1" dirty="0"/>
          </a:p>
        </p:txBody>
      </p:sp>
      <p:sp>
        <p:nvSpPr>
          <p:cNvPr id="31" name="TextBox 30"/>
          <p:cNvSpPr txBox="1"/>
          <p:nvPr/>
        </p:nvSpPr>
        <p:spPr>
          <a:xfrm rot="2653553">
            <a:off x="8360799" y="571727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9251</a:t>
            </a:r>
            <a:endParaRPr lang="ko-KR" altLang="en-US" sz="1400" b="1" dirty="0"/>
          </a:p>
        </p:txBody>
      </p:sp>
      <p:sp>
        <p:nvSpPr>
          <p:cNvPr id="32" name="TextBox 31"/>
          <p:cNvSpPr txBox="1"/>
          <p:nvPr/>
        </p:nvSpPr>
        <p:spPr>
          <a:xfrm rot="2653553">
            <a:off x="8793265" y="526617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9254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 rot="2653553">
            <a:off x="9232597" y="481844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9257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 rot="2653553">
            <a:off x="9671931" y="442556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9260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 rot="2653553">
            <a:off x="10100695" y="400990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9263</a:t>
            </a:r>
            <a:endParaRPr lang="ko-KR" altLang="en-US" sz="1400" b="1" dirty="0"/>
          </a:p>
        </p:txBody>
      </p:sp>
      <p:sp>
        <p:nvSpPr>
          <p:cNvPr id="36" name="TextBox 35"/>
          <p:cNvSpPr txBox="1"/>
          <p:nvPr/>
        </p:nvSpPr>
        <p:spPr>
          <a:xfrm rot="2653553">
            <a:off x="10529460" y="354264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9266</a:t>
            </a:r>
            <a:endParaRPr lang="ko-KR" altLang="en-US" sz="1400" b="1" dirty="0"/>
          </a:p>
        </p:txBody>
      </p:sp>
      <p:sp>
        <p:nvSpPr>
          <p:cNvPr id="37" name="TextBox 36"/>
          <p:cNvSpPr txBox="1"/>
          <p:nvPr/>
        </p:nvSpPr>
        <p:spPr>
          <a:xfrm rot="2653553">
            <a:off x="10965944" y="307538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9269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 rot="2653553">
            <a:off x="11288776" y="284184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9271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97672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2849"/>
            <a:ext cx="12176145" cy="46451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256" y="123338"/>
            <a:ext cx="2953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</a:t>
            </a:r>
            <a:r>
              <a:rPr lang="en-US" altLang="ko-KR" sz="2000" b="1" dirty="0" smtClean="0"/>
              <a:t>LG</a:t>
            </a:r>
            <a:r>
              <a:rPr lang="en-US" altLang="ko-KR" sz="2000" b="1" dirty="0" smtClean="0"/>
              <a:t>M </a:t>
            </a:r>
            <a:r>
              <a:rPr lang="en-US" altLang="ko-KR" sz="2000" b="1" dirty="0" smtClean="0"/>
              <a:t>Serial Number ]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903398" y="97641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SCM15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72785" y="1390556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LGM </a:t>
            </a:r>
            <a:r>
              <a:rPr lang="en-US" altLang="ko-KR" b="1" dirty="0" smtClean="0"/>
              <a:t>: </a:t>
            </a:r>
            <a:r>
              <a:rPr lang="en-US" altLang="ko-KR" b="1" dirty="0" smtClean="0"/>
              <a:t>3095 </a:t>
            </a:r>
            <a:r>
              <a:rPr lang="en-US" altLang="ko-KR" b="1" dirty="0" smtClean="0"/>
              <a:t>~ </a:t>
            </a:r>
            <a:r>
              <a:rPr lang="en-US" altLang="ko-KR" b="1" dirty="0" smtClean="0"/>
              <a:t>3106 (12)</a:t>
            </a:r>
            <a:endParaRPr lang="ko-KR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33705" y="5950125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3095</a:t>
            </a:r>
            <a:endParaRPr lang="ko-KR" alt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600509" y="595012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3096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643488" y="595012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3097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828158" y="495479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3098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290835" y="495806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3099</a:t>
            </a:r>
            <a:endParaRPr lang="ko-KR" alt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527434" y="464375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3100</a:t>
            </a:r>
            <a:endParaRPr lang="ko-KR" alt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365481" y="465028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3101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 rot="5400000">
            <a:off x="3540060" y="505537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3102</a:t>
            </a:r>
            <a:endParaRPr lang="ko-KR" alt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056876" y="590440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3103</a:t>
            </a:r>
            <a:endParaRPr lang="ko-KR" alt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625620" y="595012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3104</a:t>
            </a:r>
            <a:endParaRPr lang="ko-KR" alt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999934" y="595012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3105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 rot="5400000">
            <a:off x="6339610" y="510868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3106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93921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1400"/>
            <a:ext cx="10332720" cy="53465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256" y="123338"/>
            <a:ext cx="2976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USM Serial Number ]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022261" y="523448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SCM16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91648" y="937594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</a:t>
            </a:r>
            <a:r>
              <a:rPr lang="en-US" altLang="ko-KR" b="1" dirty="0" smtClean="0"/>
              <a:t>M </a:t>
            </a:r>
            <a:r>
              <a:rPr lang="en-US" altLang="ko-KR" b="1" dirty="0" smtClean="0"/>
              <a:t>: </a:t>
            </a:r>
            <a:r>
              <a:rPr lang="en-US" altLang="ko-KR" b="1" dirty="0" smtClean="0"/>
              <a:t>9272 </a:t>
            </a:r>
            <a:r>
              <a:rPr lang="en-US" altLang="ko-KR" b="1" dirty="0" smtClean="0"/>
              <a:t>~ </a:t>
            </a:r>
            <a:r>
              <a:rPr lang="en-US" altLang="ko-KR" b="1" dirty="0" smtClean="0"/>
              <a:t>9338 (67)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424094" y="523448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SCM17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493481" y="937594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</a:t>
            </a:r>
            <a:r>
              <a:rPr lang="en-US" altLang="ko-KR" b="1" dirty="0" smtClean="0"/>
              <a:t>M </a:t>
            </a:r>
            <a:r>
              <a:rPr lang="en-US" altLang="ko-KR" b="1" dirty="0" smtClean="0"/>
              <a:t>: </a:t>
            </a:r>
            <a:r>
              <a:rPr lang="en-US" altLang="ko-KR" b="1" dirty="0" smtClean="0"/>
              <a:t>9339 </a:t>
            </a:r>
            <a:r>
              <a:rPr lang="en-US" altLang="ko-KR" b="1" dirty="0" smtClean="0"/>
              <a:t>~ </a:t>
            </a:r>
            <a:r>
              <a:rPr lang="en-US" altLang="ko-KR" b="1" dirty="0" smtClean="0"/>
              <a:t>9390 (52)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351014" y="4148684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9272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933182" y="414868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9275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 rot="5400000">
            <a:off x="1564322" y="414868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9278</a:t>
            </a:r>
            <a:endParaRPr lang="ko-KR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2195462" y="414868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9281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 rot="5400000">
            <a:off x="2790924" y="414868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9284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 rot="5400000">
            <a:off x="3386386" y="414868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9287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 rot="5400000">
            <a:off x="3981849" y="414868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9290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 rot="5400000">
            <a:off x="4638908" y="414868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9293</a:t>
            </a:r>
            <a:endParaRPr lang="ko-KR" altLang="en-US" sz="1400" b="1" dirty="0"/>
          </a:p>
        </p:txBody>
      </p:sp>
      <p:sp>
        <p:nvSpPr>
          <p:cNvPr id="17" name="TextBox 16"/>
          <p:cNvSpPr txBox="1"/>
          <p:nvPr/>
        </p:nvSpPr>
        <p:spPr>
          <a:xfrm rot="5400000">
            <a:off x="5207716" y="416169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9296</a:t>
            </a:r>
            <a:endParaRPr lang="ko-KR" altLang="en-US" sz="1400" b="1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5838856" y="414726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9299</a:t>
            </a:r>
            <a:endParaRPr lang="ko-KR" altLang="en-US" sz="1400" b="1" dirty="0"/>
          </a:p>
        </p:txBody>
      </p:sp>
      <p:sp>
        <p:nvSpPr>
          <p:cNvPr id="19" name="TextBox 18"/>
          <p:cNvSpPr txBox="1"/>
          <p:nvPr/>
        </p:nvSpPr>
        <p:spPr>
          <a:xfrm rot="5400000">
            <a:off x="6188138" y="414584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9301</a:t>
            </a:r>
            <a:endParaRPr lang="ko-KR" altLang="en-US" sz="1400" b="1" dirty="0"/>
          </a:p>
        </p:txBody>
      </p:sp>
      <p:sp>
        <p:nvSpPr>
          <p:cNvPr id="20" name="TextBox 19"/>
          <p:cNvSpPr txBox="1"/>
          <p:nvPr/>
        </p:nvSpPr>
        <p:spPr>
          <a:xfrm rot="5400000">
            <a:off x="6188138" y="363987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9302</a:t>
            </a:r>
            <a:endParaRPr lang="ko-KR" altLang="en-US" sz="1400" b="1" dirty="0"/>
          </a:p>
        </p:txBody>
      </p:sp>
      <p:sp>
        <p:nvSpPr>
          <p:cNvPr id="21" name="TextBox 20"/>
          <p:cNvSpPr txBox="1"/>
          <p:nvPr/>
        </p:nvSpPr>
        <p:spPr>
          <a:xfrm rot="5400000">
            <a:off x="5622635" y="363987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9305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5008200" y="365649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9308</a:t>
            </a:r>
            <a:endParaRPr lang="ko-KR" altLang="en-US" sz="1400" b="1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4393206" y="365649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9311</a:t>
            </a:r>
            <a:endParaRPr lang="ko-KR" altLang="en-US" sz="1400" b="1" dirty="0"/>
          </a:p>
        </p:txBody>
      </p:sp>
      <p:sp>
        <p:nvSpPr>
          <p:cNvPr id="24" name="TextBox 23"/>
          <p:cNvSpPr txBox="1"/>
          <p:nvPr/>
        </p:nvSpPr>
        <p:spPr>
          <a:xfrm rot="5400000">
            <a:off x="3780383" y="363987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9314</a:t>
            </a:r>
            <a:endParaRPr lang="ko-KR" altLang="en-US" sz="1400" b="1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3149243" y="365649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9317</a:t>
            </a:r>
            <a:endParaRPr lang="ko-KR" altLang="en-US" sz="1400" b="1" dirty="0"/>
          </a:p>
        </p:txBody>
      </p:sp>
      <p:sp>
        <p:nvSpPr>
          <p:cNvPr id="26" name="TextBox 25"/>
          <p:cNvSpPr txBox="1"/>
          <p:nvPr/>
        </p:nvSpPr>
        <p:spPr>
          <a:xfrm rot="5400000">
            <a:off x="2553780" y="366361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9320</a:t>
            </a:r>
            <a:endParaRPr lang="ko-KR" altLang="en-US" sz="1400" b="1" dirty="0"/>
          </a:p>
        </p:txBody>
      </p:sp>
      <p:sp>
        <p:nvSpPr>
          <p:cNvPr id="27" name="TextBox 26"/>
          <p:cNvSpPr txBox="1"/>
          <p:nvPr/>
        </p:nvSpPr>
        <p:spPr>
          <a:xfrm rot="5400000">
            <a:off x="1958318" y="367988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9323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 rot="5400000">
            <a:off x="1344796" y="368532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9326</a:t>
            </a:r>
            <a:endParaRPr lang="ko-KR" altLang="en-US" sz="1400" b="1" dirty="0"/>
          </a:p>
        </p:txBody>
      </p:sp>
      <p:sp>
        <p:nvSpPr>
          <p:cNvPr id="29" name="TextBox 28"/>
          <p:cNvSpPr txBox="1"/>
          <p:nvPr/>
        </p:nvSpPr>
        <p:spPr>
          <a:xfrm rot="5400000">
            <a:off x="736184" y="366906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9329</a:t>
            </a:r>
            <a:endParaRPr lang="ko-KR" altLang="en-US" sz="1400" b="1" dirty="0"/>
          </a:p>
        </p:txBody>
      </p:sp>
      <p:sp>
        <p:nvSpPr>
          <p:cNvPr id="30" name="TextBox 29"/>
          <p:cNvSpPr txBox="1"/>
          <p:nvPr/>
        </p:nvSpPr>
        <p:spPr>
          <a:xfrm rot="5400000">
            <a:off x="358807" y="368532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9331</a:t>
            </a:r>
            <a:endParaRPr lang="ko-KR" altLang="en-US" sz="1400" b="1" dirty="0"/>
          </a:p>
        </p:txBody>
      </p:sp>
      <p:sp>
        <p:nvSpPr>
          <p:cNvPr id="31" name="TextBox 30"/>
          <p:cNvSpPr txBox="1"/>
          <p:nvPr/>
        </p:nvSpPr>
        <p:spPr>
          <a:xfrm rot="5400000">
            <a:off x="351013" y="298164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9332</a:t>
            </a:r>
            <a:endParaRPr lang="ko-KR" altLang="en-US" sz="1400" b="1" dirty="0"/>
          </a:p>
        </p:txBody>
      </p:sp>
      <p:sp>
        <p:nvSpPr>
          <p:cNvPr id="32" name="TextBox 31"/>
          <p:cNvSpPr txBox="1"/>
          <p:nvPr/>
        </p:nvSpPr>
        <p:spPr>
          <a:xfrm rot="5400000">
            <a:off x="563775" y="285220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9333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 rot="5400000">
            <a:off x="930425" y="295990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9335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 rot="5400000">
            <a:off x="1600218" y="289062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9336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 rot="5400000">
            <a:off x="5008179" y="286179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9337</a:t>
            </a:r>
            <a:endParaRPr lang="ko-KR" altLang="en-US" sz="1400" b="1" dirty="0"/>
          </a:p>
        </p:txBody>
      </p:sp>
      <p:sp>
        <p:nvSpPr>
          <p:cNvPr id="36" name="TextBox 35"/>
          <p:cNvSpPr txBox="1"/>
          <p:nvPr/>
        </p:nvSpPr>
        <p:spPr>
          <a:xfrm rot="5400000">
            <a:off x="5404266" y="285220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9338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 rot="5400000">
            <a:off x="917652" y="1653772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9339</a:t>
            </a:r>
            <a:endParaRPr lang="ko-KR" altLang="en-US" sz="1400" b="1" dirty="0"/>
          </a:p>
        </p:txBody>
      </p:sp>
      <p:sp>
        <p:nvSpPr>
          <p:cNvPr id="39" name="TextBox 38"/>
          <p:cNvSpPr txBox="1"/>
          <p:nvPr/>
        </p:nvSpPr>
        <p:spPr>
          <a:xfrm rot="5400000">
            <a:off x="1564322" y="182582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9342</a:t>
            </a:r>
            <a:endParaRPr lang="ko-KR" altLang="en-US" sz="1400" b="1" dirty="0"/>
          </a:p>
        </p:txBody>
      </p:sp>
      <p:sp>
        <p:nvSpPr>
          <p:cNvPr id="40" name="TextBox 39"/>
          <p:cNvSpPr txBox="1"/>
          <p:nvPr/>
        </p:nvSpPr>
        <p:spPr>
          <a:xfrm rot="5400000">
            <a:off x="2158885" y="165377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9345</a:t>
            </a:r>
            <a:endParaRPr lang="ko-KR" altLang="en-US" sz="1400" b="1" dirty="0"/>
          </a:p>
        </p:txBody>
      </p:sp>
      <p:sp>
        <p:nvSpPr>
          <p:cNvPr id="41" name="TextBox 40"/>
          <p:cNvSpPr txBox="1"/>
          <p:nvPr/>
        </p:nvSpPr>
        <p:spPr>
          <a:xfrm rot="5400000">
            <a:off x="2861557" y="182582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9348</a:t>
            </a:r>
            <a:endParaRPr lang="ko-KR" altLang="en-US" sz="1400" b="1" dirty="0"/>
          </a:p>
        </p:txBody>
      </p:sp>
      <p:sp>
        <p:nvSpPr>
          <p:cNvPr id="42" name="TextBox 41"/>
          <p:cNvSpPr txBox="1"/>
          <p:nvPr/>
        </p:nvSpPr>
        <p:spPr>
          <a:xfrm rot="5400000">
            <a:off x="3413836" y="183314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9349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 rot="5400000">
            <a:off x="4239317" y="181870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9351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 rot="5400000">
            <a:off x="5224104" y="183314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9355</a:t>
            </a:r>
            <a:endParaRPr lang="ko-KR" altLang="en-US" sz="1400" b="1" dirty="0"/>
          </a:p>
        </p:txBody>
      </p:sp>
      <p:sp>
        <p:nvSpPr>
          <p:cNvPr id="45" name="TextBox 44"/>
          <p:cNvSpPr txBox="1"/>
          <p:nvPr/>
        </p:nvSpPr>
        <p:spPr>
          <a:xfrm rot="5400000">
            <a:off x="5622635" y="184343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9357</a:t>
            </a:r>
            <a:endParaRPr lang="ko-KR" alt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180962" y="204761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9358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 rot="5400000">
            <a:off x="9675534" y="216388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9359</a:t>
            </a:r>
            <a:endParaRPr lang="ko-KR" altLang="en-US" sz="1400" b="1" dirty="0"/>
          </a:p>
        </p:txBody>
      </p:sp>
      <p:sp>
        <p:nvSpPr>
          <p:cNvPr id="48" name="TextBox 47"/>
          <p:cNvSpPr txBox="1"/>
          <p:nvPr/>
        </p:nvSpPr>
        <p:spPr>
          <a:xfrm rot="5400000">
            <a:off x="9270122" y="219444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9361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 rot="5400000">
            <a:off x="8662595" y="219444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9364</a:t>
            </a:r>
            <a:endParaRPr lang="ko-KR" altLang="en-US" sz="1400" b="1" dirty="0"/>
          </a:p>
        </p:txBody>
      </p:sp>
      <p:sp>
        <p:nvSpPr>
          <p:cNvPr id="50" name="TextBox 49"/>
          <p:cNvSpPr txBox="1"/>
          <p:nvPr/>
        </p:nvSpPr>
        <p:spPr>
          <a:xfrm rot="5400000">
            <a:off x="8051055" y="219444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9367</a:t>
            </a:r>
            <a:endParaRPr lang="ko-KR" altLang="en-US" sz="1400" b="1" dirty="0"/>
          </a:p>
        </p:txBody>
      </p:sp>
      <p:sp>
        <p:nvSpPr>
          <p:cNvPr id="51" name="TextBox 50"/>
          <p:cNvSpPr txBox="1"/>
          <p:nvPr/>
        </p:nvSpPr>
        <p:spPr>
          <a:xfrm rot="5400000">
            <a:off x="7442365" y="218092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9370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 rot="5400000">
            <a:off x="7034372" y="211942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9372</a:t>
            </a:r>
            <a:endParaRPr lang="ko-KR" alt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021137" y="246461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9373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999912" y="365649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9374</a:t>
            </a:r>
            <a:endParaRPr lang="ko-KR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010275" y="391147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9375</a:t>
            </a:r>
            <a:endParaRPr lang="ko-KR" altLang="en-US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025693" y="443898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9376</a:t>
            </a:r>
            <a:endParaRPr lang="ko-KR" altLang="en-US" sz="1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034371" y="497586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9377</a:t>
            </a:r>
            <a:endParaRPr lang="ko-KR" altLang="en-US" sz="1400" b="1" dirty="0"/>
          </a:p>
        </p:txBody>
      </p:sp>
      <p:sp>
        <p:nvSpPr>
          <p:cNvPr id="58" name="TextBox 57"/>
          <p:cNvSpPr txBox="1"/>
          <p:nvPr/>
        </p:nvSpPr>
        <p:spPr>
          <a:xfrm rot="5400000">
            <a:off x="6188138" y="495319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9378</a:t>
            </a:r>
            <a:endParaRPr lang="ko-KR" altLang="en-US" sz="1400" b="1" dirty="0"/>
          </a:p>
        </p:txBody>
      </p:sp>
      <p:sp>
        <p:nvSpPr>
          <p:cNvPr id="59" name="TextBox 58"/>
          <p:cNvSpPr txBox="1"/>
          <p:nvPr/>
        </p:nvSpPr>
        <p:spPr>
          <a:xfrm rot="5400000">
            <a:off x="5992744" y="497586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9379</a:t>
            </a:r>
            <a:endParaRPr lang="ko-KR" altLang="en-US" sz="1400" b="1" dirty="0"/>
          </a:p>
        </p:txBody>
      </p:sp>
      <p:sp>
        <p:nvSpPr>
          <p:cNvPr id="60" name="TextBox 59"/>
          <p:cNvSpPr txBox="1"/>
          <p:nvPr/>
        </p:nvSpPr>
        <p:spPr>
          <a:xfrm rot="5400000">
            <a:off x="5992744" y="545839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9380</a:t>
            </a:r>
            <a:endParaRPr lang="ko-KR" altLang="en-US" sz="1400" b="1" dirty="0"/>
          </a:p>
        </p:txBody>
      </p:sp>
      <p:sp>
        <p:nvSpPr>
          <p:cNvPr id="61" name="TextBox 60"/>
          <p:cNvSpPr txBox="1"/>
          <p:nvPr/>
        </p:nvSpPr>
        <p:spPr>
          <a:xfrm rot="5400000">
            <a:off x="6223603" y="545295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9381</a:t>
            </a:r>
            <a:endParaRPr lang="ko-KR" altLang="en-US" sz="1400" b="1" dirty="0"/>
          </a:p>
        </p:txBody>
      </p:sp>
      <p:sp>
        <p:nvSpPr>
          <p:cNvPr id="62" name="TextBox 61"/>
          <p:cNvSpPr txBox="1"/>
          <p:nvPr/>
        </p:nvSpPr>
        <p:spPr>
          <a:xfrm rot="5400000">
            <a:off x="6699188" y="626883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9382</a:t>
            </a:r>
            <a:endParaRPr lang="ko-KR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 rot="5400000">
            <a:off x="6223603" y="631184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9384</a:t>
            </a:r>
            <a:endParaRPr lang="ko-KR" altLang="en-US" sz="1400" b="1" dirty="0"/>
          </a:p>
        </p:txBody>
      </p:sp>
      <p:sp>
        <p:nvSpPr>
          <p:cNvPr id="64" name="TextBox 63"/>
          <p:cNvSpPr txBox="1"/>
          <p:nvPr/>
        </p:nvSpPr>
        <p:spPr>
          <a:xfrm rot="5400000">
            <a:off x="5622634" y="631992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9387</a:t>
            </a:r>
            <a:endParaRPr lang="ko-KR" altLang="en-US" sz="1400" b="1" dirty="0"/>
          </a:p>
        </p:txBody>
      </p:sp>
      <p:sp>
        <p:nvSpPr>
          <p:cNvPr id="65" name="TextBox 64"/>
          <p:cNvSpPr txBox="1"/>
          <p:nvPr/>
        </p:nvSpPr>
        <p:spPr>
          <a:xfrm rot="5400000">
            <a:off x="5434099" y="619577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9388</a:t>
            </a:r>
            <a:endParaRPr lang="ko-KR" alt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5133375" y="582799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9389</a:t>
            </a:r>
            <a:endParaRPr lang="ko-KR" altLang="en-US" sz="1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060881" y="561228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9390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9881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5909424" y="1243009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SCM18</a:t>
            </a:r>
            <a:endParaRPr lang="ko-KR" altLang="en-US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4978811" y="1657155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9001 ~ 9064 (64)</a:t>
            </a:r>
            <a:endParaRPr lang="ko-KR" altLang="en-US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80557" y="130771"/>
            <a:ext cx="2976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USM Serial Number ]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7" y="3435793"/>
            <a:ext cx="11996928" cy="3074736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 rot="16200000">
            <a:off x="5081321" y="5661413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9001</a:t>
            </a:r>
            <a:endParaRPr lang="ko-KR" altLang="en-US" sz="1400" dirty="0"/>
          </a:p>
        </p:txBody>
      </p:sp>
      <p:sp>
        <p:nvSpPr>
          <p:cNvPr id="63" name="TextBox 62"/>
          <p:cNvSpPr txBox="1"/>
          <p:nvPr/>
        </p:nvSpPr>
        <p:spPr>
          <a:xfrm rot="16200000">
            <a:off x="4587813" y="560511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9003</a:t>
            </a:r>
            <a:endParaRPr lang="ko-KR" altLang="en-US" sz="1200" dirty="0"/>
          </a:p>
        </p:txBody>
      </p:sp>
      <p:sp>
        <p:nvSpPr>
          <p:cNvPr id="64" name="TextBox 63"/>
          <p:cNvSpPr txBox="1"/>
          <p:nvPr/>
        </p:nvSpPr>
        <p:spPr>
          <a:xfrm rot="16200000">
            <a:off x="3903291" y="560320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9006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 rot="16200000">
            <a:off x="3216740" y="560320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9009</a:t>
            </a:r>
            <a:endParaRPr lang="ko-KR" altLang="en-US" sz="1200" dirty="0"/>
          </a:p>
        </p:txBody>
      </p:sp>
      <p:sp>
        <p:nvSpPr>
          <p:cNvPr id="66" name="TextBox 65"/>
          <p:cNvSpPr txBox="1"/>
          <p:nvPr/>
        </p:nvSpPr>
        <p:spPr>
          <a:xfrm rot="16200000">
            <a:off x="229466" y="4579322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9012</a:t>
            </a:r>
            <a:endParaRPr lang="ko-KR" altLang="en-US" sz="1400" dirty="0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958819" y="459471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9015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1398834" y="459471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9017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 rot="16200000">
            <a:off x="2099332" y="459471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9020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 rot="16200000">
            <a:off x="3216741" y="459471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9024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 rot="16200000">
            <a:off x="3467217" y="460327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9025</a:t>
            </a:r>
            <a:endParaRPr lang="ko-KR" altLang="en-US" sz="1200" dirty="0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4147205" y="461062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9028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 rot="16200000">
            <a:off x="4845808" y="462133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9031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2797890" y="462133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9023</a:t>
            </a:r>
            <a:endParaRPr lang="ko-KR" altLang="en-US" sz="1200" dirty="0"/>
          </a:p>
        </p:txBody>
      </p:sp>
      <p:sp>
        <p:nvSpPr>
          <p:cNvPr id="75" name="TextBox 74"/>
          <p:cNvSpPr txBox="1"/>
          <p:nvPr/>
        </p:nvSpPr>
        <p:spPr>
          <a:xfrm rot="16200000">
            <a:off x="6412847" y="514401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9033</a:t>
            </a:r>
            <a:endParaRPr lang="ko-KR" altLang="en-US" sz="1200" dirty="0"/>
          </a:p>
        </p:txBody>
      </p:sp>
      <p:sp>
        <p:nvSpPr>
          <p:cNvPr id="76" name="TextBox 75"/>
          <p:cNvSpPr txBox="1"/>
          <p:nvPr/>
        </p:nvSpPr>
        <p:spPr>
          <a:xfrm rot="16200000">
            <a:off x="6887022" y="511608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9035</a:t>
            </a:r>
            <a:endParaRPr lang="ko-KR" altLang="en-US" sz="1200" dirty="0"/>
          </a:p>
        </p:txBody>
      </p:sp>
      <p:sp>
        <p:nvSpPr>
          <p:cNvPr id="77" name="TextBox 76"/>
          <p:cNvSpPr txBox="1"/>
          <p:nvPr/>
        </p:nvSpPr>
        <p:spPr>
          <a:xfrm rot="16200000">
            <a:off x="8291902" y="510360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9038</a:t>
            </a:r>
            <a:endParaRPr lang="ko-KR" altLang="en-US" sz="1200" dirty="0"/>
          </a:p>
        </p:txBody>
      </p:sp>
      <p:sp>
        <p:nvSpPr>
          <p:cNvPr id="78" name="TextBox 77"/>
          <p:cNvSpPr txBox="1"/>
          <p:nvPr/>
        </p:nvSpPr>
        <p:spPr>
          <a:xfrm rot="16200000">
            <a:off x="8932234" y="512446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9041</a:t>
            </a:r>
            <a:endParaRPr lang="ko-KR" altLang="en-US" sz="1200" dirty="0"/>
          </a:p>
        </p:txBody>
      </p:sp>
      <p:sp>
        <p:nvSpPr>
          <p:cNvPr id="79" name="TextBox 78"/>
          <p:cNvSpPr txBox="1"/>
          <p:nvPr/>
        </p:nvSpPr>
        <p:spPr>
          <a:xfrm rot="16200000">
            <a:off x="9379692" y="511608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9043</a:t>
            </a:r>
            <a:endParaRPr lang="ko-KR" altLang="en-US" sz="1200" dirty="0"/>
          </a:p>
        </p:txBody>
      </p:sp>
      <p:sp>
        <p:nvSpPr>
          <p:cNvPr id="80" name="TextBox 79"/>
          <p:cNvSpPr txBox="1"/>
          <p:nvPr/>
        </p:nvSpPr>
        <p:spPr>
          <a:xfrm rot="16200000">
            <a:off x="9366995" y="465369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9044</a:t>
            </a:r>
            <a:endParaRPr lang="ko-KR" altLang="en-US" sz="1200" dirty="0"/>
          </a:p>
        </p:txBody>
      </p:sp>
      <p:sp>
        <p:nvSpPr>
          <p:cNvPr id="81" name="TextBox 80"/>
          <p:cNvSpPr txBox="1"/>
          <p:nvPr/>
        </p:nvSpPr>
        <p:spPr>
          <a:xfrm rot="16200000">
            <a:off x="8693872" y="465509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9047</a:t>
            </a:r>
            <a:endParaRPr lang="ko-KR" altLang="en-US" sz="1200" dirty="0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8269125" y="465369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9049</a:t>
            </a:r>
            <a:endParaRPr lang="ko-KR" altLang="en-US" sz="1200" dirty="0"/>
          </a:p>
        </p:txBody>
      </p:sp>
      <p:sp>
        <p:nvSpPr>
          <p:cNvPr id="83" name="TextBox 82"/>
          <p:cNvSpPr txBox="1"/>
          <p:nvPr/>
        </p:nvSpPr>
        <p:spPr>
          <a:xfrm rot="16200000">
            <a:off x="8454252" y="377991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9050</a:t>
            </a:r>
            <a:endParaRPr lang="ko-KR" altLang="en-US" sz="1200" dirty="0"/>
          </a:p>
        </p:txBody>
      </p:sp>
      <p:sp>
        <p:nvSpPr>
          <p:cNvPr id="84" name="TextBox 83"/>
          <p:cNvSpPr txBox="1"/>
          <p:nvPr/>
        </p:nvSpPr>
        <p:spPr>
          <a:xfrm rot="16200000">
            <a:off x="8932426" y="3777334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9052</a:t>
            </a:r>
            <a:endParaRPr lang="ko-KR" altLang="en-US" sz="1200" dirty="0"/>
          </a:p>
        </p:txBody>
      </p:sp>
      <p:sp>
        <p:nvSpPr>
          <p:cNvPr id="85" name="TextBox 84"/>
          <p:cNvSpPr txBox="1"/>
          <p:nvPr/>
        </p:nvSpPr>
        <p:spPr>
          <a:xfrm rot="16200000">
            <a:off x="9626375" y="375917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9055</a:t>
            </a:r>
            <a:endParaRPr lang="ko-KR" alt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10333268" y="408609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9057</a:t>
            </a:r>
            <a:endParaRPr lang="ko-KR" alt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10320345" y="461177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9059</a:t>
            </a:r>
            <a:endParaRPr lang="ko-KR" altLang="en-US" sz="1200" dirty="0"/>
          </a:p>
        </p:txBody>
      </p:sp>
      <p:sp>
        <p:nvSpPr>
          <p:cNvPr id="88" name="TextBox 87"/>
          <p:cNvSpPr txBox="1"/>
          <p:nvPr/>
        </p:nvSpPr>
        <p:spPr>
          <a:xfrm rot="16200000">
            <a:off x="10324037" y="511501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9060</a:t>
            </a:r>
            <a:endParaRPr lang="ko-KR" altLang="en-US" sz="1200" dirty="0"/>
          </a:p>
        </p:txBody>
      </p:sp>
      <p:sp>
        <p:nvSpPr>
          <p:cNvPr id="89" name="TextBox 88"/>
          <p:cNvSpPr txBox="1"/>
          <p:nvPr/>
        </p:nvSpPr>
        <p:spPr>
          <a:xfrm rot="16200000">
            <a:off x="11003877" y="510360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9063</a:t>
            </a:r>
            <a:endParaRPr lang="ko-KR" altLang="en-US" sz="1200" dirty="0"/>
          </a:p>
        </p:txBody>
      </p:sp>
      <p:sp>
        <p:nvSpPr>
          <p:cNvPr id="90" name="TextBox 89"/>
          <p:cNvSpPr txBox="1"/>
          <p:nvPr/>
        </p:nvSpPr>
        <p:spPr>
          <a:xfrm rot="16200000">
            <a:off x="11234481" y="510360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9064</a:t>
            </a:r>
            <a:endParaRPr lang="ko-KR" altLang="en-US" sz="12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4752930" y="5461346"/>
            <a:ext cx="6194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 rot="16200000">
            <a:off x="2794697" y="561492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9011</a:t>
            </a:r>
            <a:endParaRPr lang="ko-KR" altLang="en-US" sz="1200" dirty="0"/>
          </a:p>
        </p:txBody>
      </p:sp>
      <p:sp>
        <p:nvSpPr>
          <p:cNvPr id="95" name="TextBox 94"/>
          <p:cNvSpPr txBox="1"/>
          <p:nvPr/>
        </p:nvSpPr>
        <p:spPr>
          <a:xfrm rot="16200000">
            <a:off x="5087628" y="4618194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9032</a:t>
            </a:r>
            <a:endParaRPr lang="ko-KR" altLang="en-US" sz="1200" dirty="0"/>
          </a:p>
        </p:txBody>
      </p:sp>
      <p:cxnSp>
        <p:nvCxnSpPr>
          <p:cNvPr id="96" name="직선 화살표 연결선 95"/>
          <p:cNvCxnSpPr/>
          <p:nvPr/>
        </p:nvCxnSpPr>
        <p:spPr>
          <a:xfrm flipH="1">
            <a:off x="601574" y="5054447"/>
            <a:ext cx="61949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H="1">
            <a:off x="8105906" y="5544763"/>
            <a:ext cx="61949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/>
          <p:nvPr/>
        </p:nvCxnSpPr>
        <p:spPr>
          <a:xfrm rot="10800000">
            <a:off x="9080802" y="4442105"/>
            <a:ext cx="762780" cy="370114"/>
          </a:xfrm>
          <a:prstGeom prst="bentConnector3">
            <a:avLst>
              <a:gd name="adj1" fmla="val -274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/>
          <p:nvPr/>
        </p:nvCxnSpPr>
        <p:spPr>
          <a:xfrm>
            <a:off x="9474072" y="4122595"/>
            <a:ext cx="822960" cy="434894"/>
          </a:xfrm>
          <a:prstGeom prst="bentConnector3">
            <a:avLst>
              <a:gd name="adj1" fmla="val 1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 flipH="1">
            <a:off x="10817881" y="5545214"/>
            <a:ext cx="61949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47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5909424" y="1243009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SCM18</a:t>
            </a:r>
            <a:endParaRPr lang="ko-KR" altLang="en-US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4978811" y="1657155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LGM : 3001 ~ 3020 (20)</a:t>
            </a:r>
            <a:endParaRPr lang="ko-KR" altLang="en-US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80557" y="130771"/>
            <a:ext cx="2953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LGM Serial Number ]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7" y="3435793"/>
            <a:ext cx="11996928" cy="3074736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462477" y="495739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3005</a:t>
            </a:r>
            <a:endParaRPr lang="ko-KR" altLang="en-US" sz="12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4487754" y="5799674"/>
            <a:ext cx="6194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62591" y="495739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3006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1662705" y="496683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3007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450244" y="496683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3008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574666" y="497422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3009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653300" y="495739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3010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005933" y="5395258"/>
            <a:ext cx="5245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3001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395966" y="527377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3002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3689968" y="527377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3003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021429" y="527377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3004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6899351" y="542184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3011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8480992" y="541849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3012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9153748" y="542324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3013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9153748" y="433596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3014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8480992" y="432645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3015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8589506" y="394113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3016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9154203" y="393364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3017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9743508" y="392615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3018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 rot="16200000">
            <a:off x="10073107" y="433601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3019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77813" y="541849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3020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80435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9923640" y="33209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SCM19</a:t>
            </a:r>
            <a:endParaRPr lang="ko-KR" altLang="en-US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8993027" y="746236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9065 ~ 9133 (69)</a:t>
            </a:r>
            <a:endParaRPr lang="ko-KR" altLang="en-US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80557" y="130771"/>
            <a:ext cx="2976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USM Serial Number ]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84" y="746236"/>
            <a:ext cx="6764889" cy="574243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 rot="16200000">
            <a:off x="337027" y="540852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9065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661343" y="540852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9067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99278" y="511860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9068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99277" y="490325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9069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 rot="2667940">
            <a:off x="870075" y="474012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9070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 rot="2667940">
            <a:off x="1080277" y="451258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9072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 rot="2667940">
            <a:off x="1270984" y="510457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9073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 rot="2667940">
            <a:off x="1631492" y="4783824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9076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 rot="2667940">
            <a:off x="1964721" y="446307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9079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 rot="2667940">
            <a:off x="2301973" y="414232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9082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 rot="2667940">
            <a:off x="2637213" y="379970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9085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 rot="2667940">
            <a:off x="2955675" y="345708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9088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 rot="2667940">
            <a:off x="3272624" y="313633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9091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 rot="2667940">
            <a:off x="3629994" y="279371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9094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 rot="2667940">
            <a:off x="3965234" y="245108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9097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 rot="2667940">
            <a:off x="4275688" y="213034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9100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 rot="2667940">
            <a:off x="4483730" y="189407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9102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 rot="2667940">
            <a:off x="4806578" y="221482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9103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 rot="2667940">
            <a:off x="4496719" y="253557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9106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 rot="2667940">
            <a:off x="4147947" y="287819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9109</a:t>
            </a:r>
            <a:endParaRPr lang="ko-KR" altLang="en-US" sz="1200" dirty="0"/>
          </a:p>
        </p:txBody>
      </p:sp>
      <p:sp>
        <p:nvSpPr>
          <p:cNvPr id="58" name="TextBox 57"/>
          <p:cNvSpPr txBox="1"/>
          <p:nvPr/>
        </p:nvSpPr>
        <p:spPr>
          <a:xfrm rot="2667940">
            <a:off x="3804381" y="319894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9112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 rot="2667940">
            <a:off x="3465620" y="351969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9115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 rot="2667940">
            <a:off x="3142772" y="384044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9118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 rot="2667940">
            <a:off x="2780097" y="420193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9121</a:t>
            </a:r>
            <a:endParaRPr lang="ko-KR" altLang="en-US" sz="1200" dirty="0"/>
          </a:p>
        </p:txBody>
      </p:sp>
      <p:sp>
        <p:nvSpPr>
          <p:cNvPr id="91" name="TextBox 90"/>
          <p:cNvSpPr txBox="1"/>
          <p:nvPr/>
        </p:nvSpPr>
        <p:spPr>
          <a:xfrm rot="2667940">
            <a:off x="2471655" y="456100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9124</a:t>
            </a:r>
            <a:endParaRPr lang="ko-KR" altLang="en-US" sz="1200" dirty="0"/>
          </a:p>
        </p:txBody>
      </p:sp>
      <p:sp>
        <p:nvSpPr>
          <p:cNvPr id="92" name="TextBox 91"/>
          <p:cNvSpPr txBox="1"/>
          <p:nvPr/>
        </p:nvSpPr>
        <p:spPr>
          <a:xfrm rot="2667940">
            <a:off x="2118999" y="487653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9127</a:t>
            </a:r>
            <a:endParaRPr lang="ko-KR" altLang="en-US" sz="1200" dirty="0"/>
          </a:p>
        </p:txBody>
      </p:sp>
      <p:sp>
        <p:nvSpPr>
          <p:cNvPr id="93" name="TextBox 92"/>
          <p:cNvSpPr txBox="1"/>
          <p:nvPr/>
        </p:nvSpPr>
        <p:spPr>
          <a:xfrm rot="2667940">
            <a:off x="1790903" y="519728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9130</a:t>
            </a:r>
            <a:endParaRPr lang="ko-KR" altLang="en-US" sz="1200" dirty="0"/>
          </a:p>
        </p:txBody>
      </p:sp>
      <p:sp>
        <p:nvSpPr>
          <p:cNvPr id="94" name="TextBox 93"/>
          <p:cNvSpPr txBox="1"/>
          <p:nvPr/>
        </p:nvSpPr>
        <p:spPr>
          <a:xfrm rot="2667940">
            <a:off x="1588517" y="540852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9132</a:t>
            </a:r>
            <a:endParaRPr lang="ko-KR" alt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1220871" y="543008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9133</a:t>
            </a:r>
            <a:endParaRPr lang="ko-KR" altLang="en-US" sz="1200" dirty="0"/>
          </a:p>
        </p:txBody>
      </p:sp>
      <p:sp>
        <p:nvSpPr>
          <p:cNvPr id="96" name="TextBox 95"/>
          <p:cNvSpPr txBox="1"/>
          <p:nvPr/>
        </p:nvSpPr>
        <p:spPr>
          <a:xfrm rot="2667940">
            <a:off x="1991519" y="586643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9134</a:t>
            </a:r>
            <a:endParaRPr lang="ko-KR" altLang="en-US" sz="1200" dirty="0"/>
          </a:p>
        </p:txBody>
      </p:sp>
      <p:sp>
        <p:nvSpPr>
          <p:cNvPr id="97" name="TextBox 96"/>
          <p:cNvSpPr txBox="1"/>
          <p:nvPr/>
        </p:nvSpPr>
        <p:spPr>
          <a:xfrm rot="2667940">
            <a:off x="2330166" y="553185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9137</a:t>
            </a:r>
            <a:endParaRPr lang="ko-KR" altLang="en-US" sz="1200" dirty="0"/>
          </a:p>
        </p:txBody>
      </p:sp>
      <p:sp>
        <p:nvSpPr>
          <p:cNvPr id="98" name="TextBox 97"/>
          <p:cNvSpPr txBox="1"/>
          <p:nvPr/>
        </p:nvSpPr>
        <p:spPr>
          <a:xfrm rot="2667940">
            <a:off x="2688071" y="518605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9140</a:t>
            </a:r>
            <a:endParaRPr lang="ko-KR" altLang="en-US" sz="1200" dirty="0"/>
          </a:p>
        </p:txBody>
      </p:sp>
      <p:sp>
        <p:nvSpPr>
          <p:cNvPr id="99" name="TextBox 98"/>
          <p:cNvSpPr txBox="1"/>
          <p:nvPr/>
        </p:nvSpPr>
        <p:spPr>
          <a:xfrm rot="2667940">
            <a:off x="3023310" y="485988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9143</a:t>
            </a:r>
            <a:endParaRPr lang="ko-KR" altLang="en-US" sz="1200" dirty="0"/>
          </a:p>
        </p:txBody>
      </p:sp>
      <p:sp>
        <p:nvSpPr>
          <p:cNvPr id="100" name="TextBox 99"/>
          <p:cNvSpPr txBox="1"/>
          <p:nvPr/>
        </p:nvSpPr>
        <p:spPr>
          <a:xfrm rot="2667940">
            <a:off x="3346156" y="451146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9146</a:t>
            </a:r>
            <a:endParaRPr lang="ko-KR" altLang="en-US" sz="1200" dirty="0"/>
          </a:p>
        </p:txBody>
      </p:sp>
      <p:sp>
        <p:nvSpPr>
          <p:cNvPr id="101" name="TextBox 100"/>
          <p:cNvSpPr txBox="1"/>
          <p:nvPr/>
        </p:nvSpPr>
        <p:spPr>
          <a:xfrm rot="2667940">
            <a:off x="3694425" y="418306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9149</a:t>
            </a:r>
            <a:endParaRPr lang="ko-KR" altLang="en-US" sz="1200" dirty="0"/>
          </a:p>
        </p:txBody>
      </p:sp>
      <p:sp>
        <p:nvSpPr>
          <p:cNvPr id="102" name="TextBox 101"/>
          <p:cNvSpPr txBox="1"/>
          <p:nvPr/>
        </p:nvSpPr>
        <p:spPr>
          <a:xfrm rot="2667940">
            <a:off x="4029664" y="386231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9152</a:t>
            </a:r>
            <a:endParaRPr lang="ko-KR" altLang="en-US" sz="1200" dirty="0"/>
          </a:p>
        </p:txBody>
      </p:sp>
      <p:sp>
        <p:nvSpPr>
          <p:cNvPr id="103" name="TextBox 102"/>
          <p:cNvSpPr txBox="1"/>
          <p:nvPr/>
        </p:nvSpPr>
        <p:spPr>
          <a:xfrm rot="2667940">
            <a:off x="4364904" y="349782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9155</a:t>
            </a:r>
            <a:endParaRPr lang="ko-KR" altLang="en-US" sz="1200" dirty="0"/>
          </a:p>
        </p:txBody>
      </p:sp>
      <p:sp>
        <p:nvSpPr>
          <p:cNvPr id="104" name="TextBox 103"/>
          <p:cNvSpPr txBox="1"/>
          <p:nvPr/>
        </p:nvSpPr>
        <p:spPr>
          <a:xfrm rot="2667940">
            <a:off x="4598535" y="3307944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9157</a:t>
            </a:r>
            <a:endParaRPr lang="ko-KR" altLang="en-US" sz="1200" dirty="0"/>
          </a:p>
        </p:txBody>
      </p:sp>
      <p:sp>
        <p:nvSpPr>
          <p:cNvPr id="105" name="TextBox 104"/>
          <p:cNvSpPr txBox="1"/>
          <p:nvPr/>
        </p:nvSpPr>
        <p:spPr>
          <a:xfrm rot="18881198">
            <a:off x="4951731" y="355168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9158</a:t>
            </a:r>
            <a:endParaRPr lang="ko-KR" altLang="en-US" sz="1200" dirty="0"/>
          </a:p>
        </p:txBody>
      </p:sp>
      <p:sp>
        <p:nvSpPr>
          <p:cNvPr id="106" name="TextBox 105"/>
          <p:cNvSpPr txBox="1"/>
          <p:nvPr/>
        </p:nvSpPr>
        <p:spPr>
          <a:xfrm rot="18881198">
            <a:off x="5102156" y="363036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9159</a:t>
            </a:r>
            <a:endParaRPr lang="ko-KR" altLang="en-US" sz="1200" dirty="0"/>
          </a:p>
        </p:txBody>
      </p:sp>
      <p:sp>
        <p:nvSpPr>
          <p:cNvPr id="107" name="TextBox 106"/>
          <p:cNvSpPr txBox="1"/>
          <p:nvPr/>
        </p:nvSpPr>
        <p:spPr>
          <a:xfrm rot="2667940">
            <a:off x="5452272" y="375313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9160</a:t>
            </a:r>
            <a:endParaRPr lang="ko-KR" altLang="en-US" sz="1200" dirty="0"/>
          </a:p>
        </p:txBody>
      </p:sp>
      <p:sp>
        <p:nvSpPr>
          <p:cNvPr id="108" name="TextBox 107"/>
          <p:cNvSpPr txBox="1"/>
          <p:nvPr/>
        </p:nvSpPr>
        <p:spPr>
          <a:xfrm rot="2667940">
            <a:off x="5757426" y="356043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9162</a:t>
            </a:r>
            <a:endParaRPr lang="ko-KR" altLang="en-US" sz="1200" dirty="0"/>
          </a:p>
        </p:txBody>
      </p:sp>
      <p:sp>
        <p:nvSpPr>
          <p:cNvPr id="109" name="TextBox 108"/>
          <p:cNvSpPr txBox="1"/>
          <p:nvPr/>
        </p:nvSpPr>
        <p:spPr>
          <a:xfrm rot="2667940">
            <a:off x="6076370" y="320310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9165</a:t>
            </a:r>
            <a:endParaRPr lang="ko-KR" altLang="en-US" sz="1200" dirty="0"/>
          </a:p>
        </p:txBody>
      </p:sp>
      <p:sp>
        <p:nvSpPr>
          <p:cNvPr id="111" name="TextBox 110"/>
          <p:cNvSpPr txBox="1"/>
          <p:nvPr/>
        </p:nvSpPr>
        <p:spPr>
          <a:xfrm rot="2667940">
            <a:off x="6189423" y="307232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9166</a:t>
            </a:r>
            <a:endParaRPr lang="ko-KR" altLang="en-US" sz="1200" dirty="0"/>
          </a:p>
        </p:txBody>
      </p:sp>
      <p:sp>
        <p:nvSpPr>
          <p:cNvPr id="112" name="TextBox 111"/>
          <p:cNvSpPr txBox="1"/>
          <p:nvPr/>
        </p:nvSpPr>
        <p:spPr>
          <a:xfrm rot="2667940">
            <a:off x="5505895" y="289283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9167</a:t>
            </a:r>
            <a:endParaRPr lang="ko-KR" altLang="en-US" sz="1200" dirty="0"/>
          </a:p>
        </p:txBody>
      </p:sp>
      <p:sp>
        <p:nvSpPr>
          <p:cNvPr id="113" name="TextBox 112"/>
          <p:cNvSpPr txBox="1"/>
          <p:nvPr/>
        </p:nvSpPr>
        <p:spPr>
          <a:xfrm rot="2667940">
            <a:off x="5293238" y="313633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9169</a:t>
            </a:r>
            <a:endParaRPr lang="ko-KR" altLang="en-US" sz="1200" dirty="0"/>
          </a:p>
        </p:txBody>
      </p:sp>
      <p:sp>
        <p:nvSpPr>
          <p:cNvPr id="114" name="TextBox 113"/>
          <p:cNvSpPr txBox="1"/>
          <p:nvPr/>
        </p:nvSpPr>
        <p:spPr>
          <a:xfrm rot="2667940">
            <a:off x="5002534" y="281692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9170</a:t>
            </a:r>
            <a:endParaRPr lang="ko-KR" altLang="en-US" sz="1200" dirty="0"/>
          </a:p>
        </p:txBody>
      </p:sp>
      <p:sp>
        <p:nvSpPr>
          <p:cNvPr id="115" name="TextBox 114"/>
          <p:cNvSpPr txBox="1"/>
          <p:nvPr/>
        </p:nvSpPr>
        <p:spPr>
          <a:xfrm rot="2667940">
            <a:off x="5220314" y="260832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9172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 rot="18881198">
            <a:off x="5799904" y="220118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9173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 rot="18881198">
            <a:off x="5687346" y="207858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9174</a:t>
            </a:r>
            <a:endParaRPr lang="ko-KR" altLang="en-US" sz="1200" dirty="0"/>
          </a:p>
        </p:txBody>
      </p:sp>
      <p:sp>
        <p:nvSpPr>
          <p:cNvPr id="118" name="TextBox 117"/>
          <p:cNvSpPr txBox="1"/>
          <p:nvPr/>
        </p:nvSpPr>
        <p:spPr>
          <a:xfrm rot="18881198">
            <a:off x="5039154" y="164135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9175</a:t>
            </a:r>
            <a:endParaRPr lang="ko-KR" altLang="en-US" sz="1200" dirty="0"/>
          </a:p>
        </p:txBody>
      </p:sp>
      <p:sp>
        <p:nvSpPr>
          <p:cNvPr id="119" name="TextBox 118"/>
          <p:cNvSpPr txBox="1"/>
          <p:nvPr/>
        </p:nvSpPr>
        <p:spPr>
          <a:xfrm rot="18881198">
            <a:off x="4951731" y="1428334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9176</a:t>
            </a:r>
            <a:endParaRPr lang="ko-KR" altLang="en-US" sz="1200" dirty="0"/>
          </a:p>
        </p:txBody>
      </p:sp>
      <p:sp>
        <p:nvSpPr>
          <p:cNvPr id="120" name="TextBox 119"/>
          <p:cNvSpPr txBox="1"/>
          <p:nvPr/>
        </p:nvSpPr>
        <p:spPr>
          <a:xfrm rot="2667940">
            <a:off x="4430373" y="113349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9177</a:t>
            </a:r>
            <a:endParaRPr lang="ko-KR" altLang="en-US" sz="1200" dirty="0"/>
          </a:p>
        </p:txBody>
      </p:sp>
      <p:sp>
        <p:nvSpPr>
          <p:cNvPr id="121" name="TextBox 120"/>
          <p:cNvSpPr txBox="1"/>
          <p:nvPr/>
        </p:nvSpPr>
        <p:spPr>
          <a:xfrm rot="2667940">
            <a:off x="4317440" y="125306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9178</a:t>
            </a:r>
            <a:endParaRPr lang="ko-KR" altLang="en-US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9971685" y="239601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SCM20</a:t>
            </a:r>
            <a:endParaRPr lang="ko-KR" altLang="en-US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9041072" y="2810156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9134 ~ 9178 (45)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3094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9923640" y="33209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SCM19</a:t>
            </a:r>
            <a:endParaRPr lang="ko-KR" altLang="en-US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8993027" y="746236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LGM : 3021 ~ 3043 (23)</a:t>
            </a:r>
            <a:endParaRPr lang="ko-KR" altLang="en-US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80557" y="130771"/>
            <a:ext cx="2953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LGM Serial Number ]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84" y="746236"/>
            <a:ext cx="6764889" cy="574243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 rot="16200000">
            <a:off x="816832" y="502266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3022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22843" y="5686419"/>
            <a:ext cx="5245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3021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 rot="18832753">
            <a:off x="1141985" y="468125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3023</a:t>
            </a:r>
            <a:endParaRPr lang="ko-KR" altLang="en-US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9971685" y="239601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SCM20</a:t>
            </a:r>
            <a:endParaRPr lang="ko-KR" altLang="en-US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9041072" y="2810156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3044 ~ 3059 (16)</a:t>
            </a:r>
            <a:endParaRPr lang="ko-KR" altLang="en-US" b="1" dirty="0"/>
          </a:p>
        </p:txBody>
      </p:sp>
      <p:sp>
        <p:nvSpPr>
          <p:cNvPr id="62" name="TextBox 61"/>
          <p:cNvSpPr txBox="1"/>
          <p:nvPr/>
        </p:nvSpPr>
        <p:spPr>
          <a:xfrm rot="18832753">
            <a:off x="1294385" y="483365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3024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 rot="18832753">
            <a:off x="1575993" y="452507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3025</a:t>
            </a:r>
            <a:endParaRPr lang="ko-KR" altLang="en-US" sz="1200" dirty="0"/>
          </a:p>
        </p:txBody>
      </p:sp>
      <p:sp>
        <p:nvSpPr>
          <p:cNvPr id="64" name="TextBox 63"/>
          <p:cNvSpPr txBox="1"/>
          <p:nvPr/>
        </p:nvSpPr>
        <p:spPr>
          <a:xfrm rot="18832753">
            <a:off x="1930312" y="419924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3026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 rot="18832753">
            <a:off x="2268433" y="386230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3027</a:t>
            </a:r>
            <a:endParaRPr lang="ko-KR" altLang="en-US" sz="1200" dirty="0"/>
          </a:p>
        </p:txBody>
      </p:sp>
      <p:sp>
        <p:nvSpPr>
          <p:cNvPr id="66" name="TextBox 65"/>
          <p:cNvSpPr txBox="1"/>
          <p:nvPr/>
        </p:nvSpPr>
        <p:spPr>
          <a:xfrm rot="18832753">
            <a:off x="2589940" y="355049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3028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 rot="18832753">
            <a:off x="2928075" y="320310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3029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 rot="18832753">
            <a:off x="3272858" y="285468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3030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 rot="18832753">
            <a:off x="3566987" y="252628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3031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 rot="18832753">
            <a:off x="3905195" y="222072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3032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 rot="18832753">
            <a:off x="4274533" y="185636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3033</a:t>
            </a:r>
            <a:endParaRPr lang="ko-KR" altLang="en-US" sz="1200" dirty="0"/>
          </a:p>
        </p:txBody>
      </p:sp>
      <p:sp>
        <p:nvSpPr>
          <p:cNvPr id="72" name="TextBox 71"/>
          <p:cNvSpPr txBox="1"/>
          <p:nvPr/>
        </p:nvSpPr>
        <p:spPr>
          <a:xfrm rot="18832753">
            <a:off x="4800034" y="238936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3034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 rot="18832753">
            <a:off x="4473907" y="271860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3035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 rot="18832753">
            <a:off x="4134176" y="3047854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3036</a:t>
            </a:r>
            <a:endParaRPr lang="ko-KR" altLang="en-US" sz="1200" dirty="0"/>
          </a:p>
        </p:txBody>
      </p:sp>
      <p:sp>
        <p:nvSpPr>
          <p:cNvPr id="75" name="TextBox 74"/>
          <p:cNvSpPr txBox="1"/>
          <p:nvPr/>
        </p:nvSpPr>
        <p:spPr>
          <a:xfrm rot="18832753">
            <a:off x="3796824" y="338582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3037</a:t>
            </a:r>
            <a:endParaRPr lang="ko-KR" altLang="en-US" sz="1200" dirty="0"/>
          </a:p>
        </p:txBody>
      </p:sp>
      <p:sp>
        <p:nvSpPr>
          <p:cNvPr id="76" name="TextBox 75"/>
          <p:cNvSpPr txBox="1"/>
          <p:nvPr/>
        </p:nvSpPr>
        <p:spPr>
          <a:xfrm rot="18832753">
            <a:off x="3467837" y="370466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3038</a:t>
            </a:r>
            <a:endParaRPr lang="ko-KR" altLang="en-US" sz="1200" dirty="0"/>
          </a:p>
        </p:txBody>
      </p:sp>
      <p:sp>
        <p:nvSpPr>
          <p:cNvPr id="77" name="TextBox 76"/>
          <p:cNvSpPr txBox="1"/>
          <p:nvPr/>
        </p:nvSpPr>
        <p:spPr>
          <a:xfrm rot="18832753">
            <a:off x="3138171" y="406098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3039</a:t>
            </a:r>
            <a:endParaRPr lang="ko-KR" altLang="en-US" sz="1200" dirty="0"/>
          </a:p>
        </p:txBody>
      </p:sp>
      <p:sp>
        <p:nvSpPr>
          <p:cNvPr id="78" name="TextBox 77"/>
          <p:cNvSpPr txBox="1"/>
          <p:nvPr/>
        </p:nvSpPr>
        <p:spPr>
          <a:xfrm rot="18832753">
            <a:off x="2782209" y="438113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3040</a:t>
            </a:r>
            <a:endParaRPr lang="ko-KR" altLang="en-US" sz="1200" dirty="0"/>
          </a:p>
        </p:txBody>
      </p:sp>
      <p:sp>
        <p:nvSpPr>
          <p:cNvPr id="79" name="TextBox 78"/>
          <p:cNvSpPr txBox="1"/>
          <p:nvPr/>
        </p:nvSpPr>
        <p:spPr>
          <a:xfrm rot="18832753">
            <a:off x="2435718" y="473810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3041</a:t>
            </a:r>
            <a:endParaRPr lang="ko-KR" altLang="en-US" sz="1200" dirty="0"/>
          </a:p>
        </p:txBody>
      </p:sp>
      <p:sp>
        <p:nvSpPr>
          <p:cNvPr id="80" name="TextBox 79"/>
          <p:cNvSpPr txBox="1"/>
          <p:nvPr/>
        </p:nvSpPr>
        <p:spPr>
          <a:xfrm rot="18832753">
            <a:off x="2139210" y="504745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3042</a:t>
            </a:r>
            <a:endParaRPr lang="ko-KR" altLang="en-US" sz="1200" dirty="0"/>
          </a:p>
        </p:txBody>
      </p:sp>
      <p:sp>
        <p:nvSpPr>
          <p:cNvPr id="81" name="TextBox 80"/>
          <p:cNvSpPr txBox="1"/>
          <p:nvPr/>
        </p:nvSpPr>
        <p:spPr>
          <a:xfrm rot="18832753">
            <a:off x="1749480" y="544939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3043</a:t>
            </a:r>
            <a:endParaRPr lang="ko-KR" altLang="en-US" sz="1200" dirty="0"/>
          </a:p>
        </p:txBody>
      </p:sp>
      <p:sp>
        <p:nvSpPr>
          <p:cNvPr id="82" name="TextBox 81"/>
          <p:cNvSpPr txBox="1"/>
          <p:nvPr/>
        </p:nvSpPr>
        <p:spPr>
          <a:xfrm rot="18832753">
            <a:off x="1901880" y="5601793"/>
            <a:ext cx="5245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3044</a:t>
            </a:r>
            <a:endParaRPr lang="ko-KR" altLang="en-US" sz="1200" dirty="0"/>
          </a:p>
        </p:txBody>
      </p:sp>
      <p:sp>
        <p:nvSpPr>
          <p:cNvPr id="83" name="TextBox 82"/>
          <p:cNvSpPr txBox="1"/>
          <p:nvPr/>
        </p:nvSpPr>
        <p:spPr>
          <a:xfrm rot="18832753">
            <a:off x="2291611" y="524056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3045</a:t>
            </a:r>
            <a:endParaRPr lang="ko-KR" altLang="en-US" sz="1200" dirty="0"/>
          </a:p>
        </p:txBody>
      </p:sp>
      <p:sp>
        <p:nvSpPr>
          <p:cNvPr id="84" name="TextBox 83"/>
          <p:cNvSpPr txBox="1"/>
          <p:nvPr/>
        </p:nvSpPr>
        <p:spPr>
          <a:xfrm rot="18832753">
            <a:off x="2624641" y="491525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3046</a:t>
            </a:r>
            <a:endParaRPr lang="ko-KR" altLang="en-US" sz="1200" dirty="0"/>
          </a:p>
        </p:txBody>
      </p:sp>
      <p:sp>
        <p:nvSpPr>
          <p:cNvPr id="85" name="TextBox 84"/>
          <p:cNvSpPr txBox="1"/>
          <p:nvPr/>
        </p:nvSpPr>
        <p:spPr>
          <a:xfrm rot="18832753">
            <a:off x="2952705" y="458437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3047</a:t>
            </a:r>
            <a:endParaRPr lang="ko-KR" altLang="en-US" sz="1200" dirty="0"/>
          </a:p>
        </p:txBody>
      </p:sp>
      <p:sp>
        <p:nvSpPr>
          <p:cNvPr id="86" name="TextBox 85"/>
          <p:cNvSpPr txBox="1"/>
          <p:nvPr/>
        </p:nvSpPr>
        <p:spPr>
          <a:xfrm rot="18832753">
            <a:off x="3287615" y="425250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3048</a:t>
            </a:r>
            <a:endParaRPr lang="ko-KR" altLang="en-US" sz="1200" dirty="0"/>
          </a:p>
        </p:txBody>
      </p:sp>
      <p:sp>
        <p:nvSpPr>
          <p:cNvPr id="87" name="TextBox 86"/>
          <p:cNvSpPr txBox="1"/>
          <p:nvPr/>
        </p:nvSpPr>
        <p:spPr>
          <a:xfrm rot="18832753">
            <a:off x="3623587" y="387871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3049</a:t>
            </a:r>
            <a:endParaRPr lang="ko-KR" altLang="en-US" sz="1200" dirty="0"/>
          </a:p>
        </p:txBody>
      </p:sp>
      <p:sp>
        <p:nvSpPr>
          <p:cNvPr id="88" name="TextBox 87"/>
          <p:cNvSpPr txBox="1"/>
          <p:nvPr/>
        </p:nvSpPr>
        <p:spPr>
          <a:xfrm rot="18832753">
            <a:off x="3957356" y="354867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3050</a:t>
            </a:r>
            <a:endParaRPr lang="ko-KR" altLang="en-US" sz="1200" dirty="0"/>
          </a:p>
        </p:txBody>
      </p:sp>
      <p:sp>
        <p:nvSpPr>
          <p:cNvPr id="89" name="TextBox 88"/>
          <p:cNvSpPr txBox="1"/>
          <p:nvPr/>
        </p:nvSpPr>
        <p:spPr>
          <a:xfrm rot="18832753">
            <a:off x="4266186" y="323936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3051</a:t>
            </a:r>
            <a:endParaRPr lang="ko-KR" altLang="en-US" sz="1200" dirty="0"/>
          </a:p>
        </p:txBody>
      </p:sp>
      <p:sp>
        <p:nvSpPr>
          <p:cNvPr id="90" name="TextBox 89"/>
          <p:cNvSpPr txBox="1"/>
          <p:nvPr/>
        </p:nvSpPr>
        <p:spPr>
          <a:xfrm rot="2712888">
            <a:off x="5104807" y="347895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3052</a:t>
            </a:r>
            <a:endParaRPr lang="ko-KR" altLang="en-US" sz="1200" dirty="0"/>
          </a:p>
        </p:txBody>
      </p:sp>
      <p:sp>
        <p:nvSpPr>
          <p:cNvPr id="124" name="TextBox 123"/>
          <p:cNvSpPr txBox="1"/>
          <p:nvPr/>
        </p:nvSpPr>
        <p:spPr>
          <a:xfrm rot="18832753">
            <a:off x="5395317" y="354486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3053</a:t>
            </a:r>
            <a:endParaRPr lang="ko-KR" altLang="en-US" sz="1200" dirty="0"/>
          </a:p>
        </p:txBody>
      </p:sp>
      <p:sp>
        <p:nvSpPr>
          <p:cNvPr id="125" name="TextBox 124"/>
          <p:cNvSpPr txBox="1"/>
          <p:nvPr/>
        </p:nvSpPr>
        <p:spPr>
          <a:xfrm rot="18832753">
            <a:off x="5772866" y="315001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3054</a:t>
            </a:r>
            <a:endParaRPr lang="ko-KR" altLang="en-US" sz="1200" dirty="0"/>
          </a:p>
        </p:txBody>
      </p:sp>
      <p:sp>
        <p:nvSpPr>
          <p:cNvPr id="126" name="TextBox 125"/>
          <p:cNvSpPr txBox="1"/>
          <p:nvPr/>
        </p:nvSpPr>
        <p:spPr>
          <a:xfrm rot="2858801">
            <a:off x="5513720" y="234188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3057</a:t>
            </a:r>
            <a:endParaRPr lang="ko-KR" altLang="en-US" sz="1200" dirty="0"/>
          </a:p>
        </p:txBody>
      </p:sp>
      <p:sp>
        <p:nvSpPr>
          <p:cNvPr id="127" name="TextBox 126"/>
          <p:cNvSpPr txBox="1"/>
          <p:nvPr/>
        </p:nvSpPr>
        <p:spPr>
          <a:xfrm rot="18832753">
            <a:off x="5504770" y="3082774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3055</a:t>
            </a:r>
            <a:endParaRPr lang="ko-KR" altLang="en-US" sz="1200" dirty="0"/>
          </a:p>
        </p:txBody>
      </p:sp>
      <p:sp>
        <p:nvSpPr>
          <p:cNvPr id="128" name="TextBox 127"/>
          <p:cNvSpPr txBox="1"/>
          <p:nvPr/>
        </p:nvSpPr>
        <p:spPr>
          <a:xfrm rot="18832753">
            <a:off x="4955066" y="255151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3056</a:t>
            </a:r>
            <a:endParaRPr lang="ko-KR" altLang="en-US" sz="1200" dirty="0"/>
          </a:p>
        </p:txBody>
      </p:sp>
      <p:sp>
        <p:nvSpPr>
          <p:cNvPr id="129" name="TextBox 128"/>
          <p:cNvSpPr txBox="1"/>
          <p:nvPr/>
        </p:nvSpPr>
        <p:spPr>
          <a:xfrm rot="2816637">
            <a:off x="4832539" y="166319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3058</a:t>
            </a:r>
            <a:endParaRPr lang="ko-KR" altLang="en-US" sz="1200" dirty="0"/>
          </a:p>
        </p:txBody>
      </p:sp>
      <p:sp>
        <p:nvSpPr>
          <p:cNvPr id="130" name="TextBox 129"/>
          <p:cNvSpPr txBox="1"/>
          <p:nvPr/>
        </p:nvSpPr>
        <p:spPr>
          <a:xfrm rot="18832753">
            <a:off x="4477692" y="129089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3059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58230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4940110" y="0"/>
            <a:ext cx="2619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B3 SCM </a:t>
            </a:r>
            <a:r>
              <a:rPr lang="ko-KR" altLang="en-US" sz="3200" dirty="0" smtClean="0"/>
              <a:t>정보</a:t>
            </a:r>
            <a:endParaRPr lang="ko-KR" altLang="en-US" sz="3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528" y="672612"/>
            <a:ext cx="8622792" cy="618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58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07138"/>
            <a:ext cx="9006841" cy="595086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80557" y="130771"/>
            <a:ext cx="2976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USM Serial Number ]</a:t>
            </a:r>
            <a:endParaRPr lang="ko-KR" altLang="en-US" sz="2000" b="1" dirty="0"/>
          </a:p>
        </p:txBody>
      </p:sp>
      <p:sp>
        <p:nvSpPr>
          <p:cNvPr id="51" name="TextBox 50"/>
          <p:cNvSpPr txBox="1"/>
          <p:nvPr/>
        </p:nvSpPr>
        <p:spPr>
          <a:xfrm rot="2595060">
            <a:off x="6917584" y="3372686"/>
            <a:ext cx="5245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7741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 rot="2595060">
            <a:off x="7402217" y="300387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7744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 rot="18917459">
            <a:off x="7594893" y="224310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7747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 rot="2595060">
            <a:off x="6830391" y="235449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7749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 rot="2595060">
            <a:off x="6345757" y="2820654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7752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 rot="5400000">
            <a:off x="5349520" y="2838974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7753</a:t>
            </a:r>
            <a:endParaRPr lang="ko-KR" altLang="en-US" sz="1200" dirty="0"/>
          </a:p>
        </p:txBody>
      </p:sp>
      <p:sp>
        <p:nvSpPr>
          <p:cNvPr id="77" name="TextBox 76"/>
          <p:cNvSpPr txBox="1"/>
          <p:nvPr/>
        </p:nvSpPr>
        <p:spPr>
          <a:xfrm rot="5400000">
            <a:off x="4877748" y="2838974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7755</a:t>
            </a:r>
            <a:endParaRPr lang="ko-KR" altLang="en-US" sz="1200" dirty="0"/>
          </a:p>
        </p:txBody>
      </p:sp>
      <p:sp>
        <p:nvSpPr>
          <p:cNvPr id="95" name="TextBox 94"/>
          <p:cNvSpPr txBox="1"/>
          <p:nvPr/>
        </p:nvSpPr>
        <p:spPr>
          <a:xfrm rot="5400000">
            <a:off x="4119636" y="282065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7756</a:t>
            </a:r>
            <a:endParaRPr lang="ko-KR" altLang="en-US" sz="1200" dirty="0"/>
          </a:p>
        </p:txBody>
      </p:sp>
      <p:sp>
        <p:nvSpPr>
          <p:cNvPr id="96" name="TextBox 95"/>
          <p:cNvSpPr txBox="1"/>
          <p:nvPr/>
        </p:nvSpPr>
        <p:spPr>
          <a:xfrm rot="5400000">
            <a:off x="3279759" y="282065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7757</a:t>
            </a:r>
            <a:endParaRPr lang="ko-KR" altLang="en-US" sz="1200" dirty="0"/>
          </a:p>
        </p:txBody>
      </p:sp>
      <p:sp>
        <p:nvSpPr>
          <p:cNvPr id="97" name="TextBox 96"/>
          <p:cNvSpPr txBox="1"/>
          <p:nvPr/>
        </p:nvSpPr>
        <p:spPr>
          <a:xfrm rot="5400000">
            <a:off x="3002760" y="283897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7758</a:t>
            </a:r>
            <a:endParaRPr lang="ko-KR" altLang="en-US" sz="1200" dirty="0"/>
          </a:p>
        </p:txBody>
      </p:sp>
      <p:sp>
        <p:nvSpPr>
          <p:cNvPr id="98" name="TextBox 97"/>
          <p:cNvSpPr txBox="1"/>
          <p:nvPr/>
        </p:nvSpPr>
        <p:spPr>
          <a:xfrm rot="5400000">
            <a:off x="2335883" y="283897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7759</a:t>
            </a:r>
            <a:endParaRPr lang="ko-KR" altLang="en-US" sz="1200" dirty="0"/>
          </a:p>
        </p:txBody>
      </p:sp>
      <p:sp>
        <p:nvSpPr>
          <p:cNvPr id="99" name="TextBox 98"/>
          <p:cNvSpPr txBox="1"/>
          <p:nvPr/>
        </p:nvSpPr>
        <p:spPr>
          <a:xfrm rot="5400000">
            <a:off x="2099998" y="277764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7760</a:t>
            </a:r>
            <a:endParaRPr lang="ko-KR" altLang="en-US" sz="1200" dirty="0"/>
          </a:p>
        </p:txBody>
      </p:sp>
      <p:sp>
        <p:nvSpPr>
          <p:cNvPr id="100" name="TextBox 99"/>
          <p:cNvSpPr txBox="1"/>
          <p:nvPr/>
        </p:nvSpPr>
        <p:spPr>
          <a:xfrm rot="5400000">
            <a:off x="2539264" y="365325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7761</a:t>
            </a:r>
            <a:endParaRPr lang="ko-KR" altLang="en-US" sz="1200" dirty="0"/>
          </a:p>
        </p:txBody>
      </p:sp>
      <p:sp>
        <p:nvSpPr>
          <p:cNvPr id="101" name="TextBox 100"/>
          <p:cNvSpPr txBox="1"/>
          <p:nvPr/>
        </p:nvSpPr>
        <p:spPr>
          <a:xfrm rot="5400000">
            <a:off x="2955006" y="365325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7763</a:t>
            </a:r>
            <a:endParaRPr lang="ko-KR" altLang="en-US" sz="1200" dirty="0"/>
          </a:p>
        </p:txBody>
      </p:sp>
      <p:sp>
        <p:nvSpPr>
          <p:cNvPr id="102" name="TextBox 101"/>
          <p:cNvSpPr txBox="1"/>
          <p:nvPr/>
        </p:nvSpPr>
        <p:spPr>
          <a:xfrm rot="5400000">
            <a:off x="3538273" y="365322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7766</a:t>
            </a:r>
            <a:endParaRPr lang="ko-KR" altLang="en-US" sz="1200" dirty="0"/>
          </a:p>
        </p:txBody>
      </p:sp>
      <p:sp>
        <p:nvSpPr>
          <p:cNvPr id="103" name="TextBox 102"/>
          <p:cNvSpPr txBox="1"/>
          <p:nvPr/>
        </p:nvSpPr>
        <p:spPr>
          <a:xfrm rot="5400000">
            <a:off x="3902645" y="365322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7768</a:t>
            </a:r>
            <a:endParaRPr lang="ko-KR" altLang="en-US" sz="1200" dirty="0"/>
          </a:p>
        </p:txBody>
      </p:sp>
      <p:sp>
        <p:nvSpPr>
          <p:cNvPr id="104" name="TextBox 103"/>
          <p:cNvSpPr txBox="1"/>
          <p:nvPr/>
        </p:nvSpPr>
        <p:spPr>
          <a:xfrm rot="5400000">
            <a:off x="3902645" y="402948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7772</a:t>
            </a:r>
            <a:endParaRPr lang="ko-KR" altLang="en-US" sz="1200" dirty="0"/>
          </a:p>
        </p:txBody>
      </p:sp>
      <p:sp>
        <p:nvSpPr>
          <p:cNvPr id="105" name="TextBox 104"/>
          <p:cNvSpPr txBox="1"/>
          <p:nvPr/>
        </p:nvSpPr>
        <p:spPr>
          <a:xfrm rot="5400000">
            <a:off x="3319179" y="402948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7775</a:t>
            </a:r>
            <a:endParaRPr lang="ko-KR" altLang="en-US" sz="1200" dirty="0"/>
          </a:p>
        </p:txBody>
      </p:sp>
      <p:sp>
        <p:nvSpPr>
          <p:cNvPr id="106" name="TextBox 105"/>
          <p:cNvSpPr txBox="1"/>
          <p:nvPr/>
        </p:nvSpPr>
        <p:spPr>
          <a:xfrm rot="5400000">
            <a:off x="2729134" y="402948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7778</a:t>
            </a:r>
            <a:endParaRPr lang="ko-KR" altLang="en-US" sz="1200" dirty="0"/>
          </a:p>
        </p:txBody>
      </p:sp>
      <p:sp>
        <p:nvSpPr>
          <p:cNvPr id="107" name="TextBox 106"/>
          <p:cNvSpPr txBox="1"/>
          <p:nvPr/>
        </p:nvSpPr>
        <p:spPr>
          <a:xfrm rot="5400000">
            <a:off x="2510312" y="402948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7779</a:t>
            </a:r>
            <a:endParaRPr lang="ko-KR" alt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681031" y="432830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7780</a:t>
            </a:r>
            <a:endParaRPr lang="ko-KR" altLang="en-US" sz="1200" dirty="0"/>
          </a:p>
        </p:txBody>
      </p:sp>
      <p:sp>
        <p:nvSpPr>
          <p:cNvPr id="109" name="TextBox 108"/>
          <p:cNvSpPr txBox="1"/>
          <p:nvPr/>
        </p:nvSpPr>
        <p:spPr>
          <a:xfrm rot="5400000">
            <a:off x="7666975" y="4904244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7864</a:t>
            </a:r>
            <a:endParaRPr lang="ko-KR" alt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681030" y="496000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7783</a:t>
            </a:r>
            <a:endParaRPr lang="ko-KR" alt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681029" y="533626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7785</a:t>
            </a:r>
            <a:endParaRPr lang="ko-KR" altLang="en-US" sz="1200" dirty="0"/>
          </a:p>
        </p:txBody>
      </p:sp>
      <p:sp>
        <p:nvSpPr>
          <p:cNvPr id="113" name="TextBox 112"/>
          <p:cNvSpPr txBox="1"/>
          <p:nvPr/>
        </p:nvSpPr>
        <p:spPr>
          <a:xfrm rot="5400000">
            <a:off x="1306501" y="542107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7786</a:t>
            </a:r>
            <a:endParaRPr lang="ko-KR" altLang="en-US" sz="1200" dirty="0"/>
          </a:p>
        </p:txBody>
      </p:sp>
      <p:sp>
        <p:nvSpPr>
          <p:cNvPr id="114" name="TextBox 113"/>
          <p:cNvSpPr txBox="1"/>
          <p:nvPr/>
        </p:nvSpPr>
        <p:spPr>
          <a:xfrm rot="5400000">
            <a:off x="730179" y="542107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7789</a:t>
            </a:r>
            <a:endParaRPr lang="ko-KR" altLang="en-US" sz="1200" dirty="0"/>
          </a:p>
        </p:txBody>
      </p:sp>
      <p:sp>
        <p:nvSpPr>
          <p:cNvPr id="115" name="TextBox 114"/>
          <p:cNvSpPr txBox="1"/>
          <p:nvPr/>
        </p:nvSpPr>
        <p:spPr>
          <a:xfrm rot="5400000">
            <a:off x="356746" y="542107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7791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 rot="5400000">
            <a:off x="356745" y="624713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7792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 rot="5400000">
            <a:off x="948310" y="624713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7795</a:t>
            </a:r>
            <a:endParaRPr lang="ko-KR" altLang="en-US" sz="1200" dirty="0"/>
          </a:p>
        </p:txBody>
      </p:sp>
      <p:sp>
        <p:nvSpPr>
          <p:cNvPr id="118" name="TextBox 117"/>
          <p:cNvSpPr txBox="1"/>
          <p:nvPr/>
        </p:nvSpPr>
        <p:spPr>
          <a:xfrm rot="5400000">
            <a:off x="1262876" y="618610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7797</a:t>
            </a:r>
            <a:endParaRPr lang="ko-KR" altLang="en-US" sz="12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670145" y="374406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7769</a:t>
            </a:r>
            <a:endParaRPr lang="ko-KR" alt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701705" y="409039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7771</a:t>
            </a:r>
            <a:endParaRPr lang="ko-KR" altLang="en-US" sz="1200" dirty="0"/>
          </a:p>
        </p:txBody>
      </p:sp>
      <p:sp>
        <p:nvSpPr>
          <p:cNvPr id="121" name="TextBox 120"/>
          <p:cNvSpPr txBox="1"/>
          <p:nvPr/>
        </p:nvSpPr>
        <p:spPr>
          <a:xfrm rot="5400000">
            <a:off x="2656198" y="617994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7799</a:t>
            </a:r>
            <a:endParaRPr lang="ko-KR" altLang="en-US" sz="1200" dirty="0"/>
          </a:p>
        </p:txBody>
      </p:sp>
      <p:sp>
        <p:nvSpPr>
          <p:cNvPr id="122" name="TextBox 121"/>
          <p:cNvSpPr txBox="1"/>
          <p:nvPr/>
        </p:nvSpPr>
        <p:spPr>
          <a:xfrm rot="5400000">
            <a:off x="3260088" y="616464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7800</a:t>
            </a:r>
            <a:endParaRPr lang="ko-KR" altLang="en-US" sz="1200" dirty="0"/>
          </a:p>
        </p:txBody>
      </p:sp>
      <p:sp>
        <p:nvSpPr>
          <p:cNvPr id="123" name="TextBox 122"/>
          <p:cNvSpPr txBox="1"/>
          <p:nvPr/>
        </p:nvSpPr>
        <p:spPr>
          <a:xfrm rot="5400000">
            <a:off x="4470650" y="616463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7801</a:t>
            </a:r>
            <a:endParaRPr lang="ko-KR" altLang="en-US" sz="1200" dirty="0"/>
          </a:p>
        </p:txBody>
      </p:sp>
      <p:sp>
        <p:nvSpPr>
          <p:cNvPr id="124" name="TextBox 123"/>
          <p:cNvSpPr txBox="1"/>
          <p:nvPr/>
        </p:nvSpPr>
        <p:spPr>
          <a:xfrm rot="5400000">
            <a:off x="5285383" y="617994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7805</a:t>
            </a:r>
            <a:endParaRPr lang="ko-KR" altLang="en-US" sz="1200" dirty="0"/>
          </a:p>
        </p:txBody>
      </p:sp>
      <p:sp>
        <p:nvSpPr>
          <p:cNvPr id="125" name="TextBox 124"/>
          <p:cNvSpPr txBox="1"/>
          <p:nvPr/>
        </p:nvSpPr>
        <p:spPr>
          <a:xfrm rot="5400000">
            <a:off x="6631670" y="614018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7806</a:t>
            </a:r>
            <a:endParaRPr lang="ko-KR" altLang="en-US" sz="1200" dirty="0"/>
          </a:p>
        </p:txBody>
      </p:sp>
      <p:sp>
        <p:nvSpPr>
          <p:cNvPr id="126" name="TextBox 125"/>
          <p:cNvSpPr txBox="1"/>
          <p:nvPr/>
        </p:nvSpPr>
        <p:spPr>
          <a:xfrm rot="5400000">
            <a:off x="6807236" y="614018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7807</a:t>
            </a:r>
            <a:endParaRPr lang="ko-KR" altLang="en-US" sz="1200" dirty="0"/>
          </a:p>
        </p:txBody>
      </p:sp>
      <p:sp>
        <p:nvSpPr>
          <p:cNvPr id="127" name="TextBox 126"/>
          <p:cNvSpPr txBox="1"/>
          <p:nvPr/>
        </p:nvSpPr>
        <p:spPr>
          <a:xfrm rot="5400000">
            <a:off x="8024328" y="614635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7808</a:t>
            </a:r>
            <a:endParaRPr lang="ko-KR" altLang="en-US" sz="1200" dirty="0"/>
          </a:p>
        </p:txBody>
      </p:sp>
      <p:sp>
        <p:nvSpPr>
          <p:cNvPr id="128" name="TextBox 127"/>
          <p:cNvSpPr txBox="1"/>
          <p:nvPr/>
        </p:nvSpPr>
        <p:spPr>
          <a:xfrm rot="5400000">
            <a:off x="8052411" y="530478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7809</a:t>
            </a:r>
            <a:endParaRPr lang="ko-KR" altLang="en-US" sz="1200" dirty="0"/>
          </a:p>
        </p:txBody>
      </p:sp>
      <p:sp>
        <p:nvSpPr>
          <p:cNvPr id="129" name="TextBox 128"/>
          <p:cNvSpPr txBox="1"/>
          <p:nvPr/>
        </p:nvSpPr>
        <p:spPr>
          <a:xfrm rot="5400000">
            <a:off x="7456393" y="529862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7812</a:t>
            </a:r>
            <a:endParaRPr lang="ko-KR" altLang="en-US" sz="1200" dirty="0"/>
          </a:p>
        </p:txBody>
      </p:sp>
      <p:sp>
        <p:nvSpPr>
          <p:cNvPr id="130" name="TextBox 129"/>
          <p:cNvSpPr txBox="1"/>
          <p:nvPr/>
        </p:nvSpPr>
        <p:spPr>
          <a:xfrm rot="5400000">
            <a:off x="6835452" y="529862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7815</a:t>
            </a:r>
            <a:endParaRPr lang="ko-KR" altLang="en-US" sz="1200" dirty="0"/>
          </a:p>
        </p:txBody>
      </p:sp>
      <p:sp>
        <p:nvSpPr>
          <p:cNvPr id="131" name="TextBox 130"/>
          <p:cNvSpPr txBox="1"/>
          <p:nvPr/>
        </p:nvSpPr>
        <p:spPr>
          <a:xfrm rot="5400000">
            <a:off x="6266922" y="529862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7818</a:t>
            </a:r>
            <a:endParaRPr lang="ko-KR" altLang="en-US" sz="1200" dirty="0"/>
          </a:p>
        </p:txBody>
      </p:sp>
      <p:sp>
        <p:nvSpPr>
          <p:cNvPr id="132" name="TextBox 131"/>
          <p:cNvSpPr txBox="1"/>
          <p:nvPr/>
        </p:nvSpPr>
        <p:spPr>
          <a:xfrm rot="5400000">
            <a:off x="5691915" y="529246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7821</a:t>
            </a:r>
            <a:endParaRPr lang="ko-KR" altLang="en-US" sz="1200" dirty="0"/>
          </a:p>
        </p:txBody>
      </p:sp>
      <p:sp>
        <p:nvSpPr>
          <p:cNvPr id="133" name="TextBox 132"/>
          <p:cNvSpPr txBox="1"/>
          <p:nvPr/>
        </p:nvSpPr>
        <p:spPr>
          <a:xfrm rot="5400000">
            <a:off x="5105534" y="529246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7824</a:t>
            </a:r>
            <a:endParaRPr lang="ko-KR" altLang="en-US" sz="1200" dirty="0"/>
          </a:p>
        </p:txBody>
      </p:sp>
      <p:sp>
        <p:nvSpPr>
          <p:cNvPr id="134" name="TextBox 133"/>
          <p:cNvSpPr txBox="1"/>
          <p:nvPr/>
        </p:nvSpPr>
        <p:spPr>
          <a:xfrm rot="5400000">
            <a:off x="4492464" y="529246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7827</a:t>
            </a:r>
            <a:endParaRPr lang="ko-KR" altLang="en-US" sz="1200" dirty="0"/>
          </a:p>
        </p:txBody>
      </p:sp>
      <p:sp>
        <p:nvSpPr>
          <p:cNvPr id="135" name="TextBox 134"/>
          <p:cNvSpPr txBox="1"/>
          <p:nvPr/>
        </p:nvSpPr>
        <p:spPr>
          <a:xfrm rot="5400000">
            <a:off x="3916361" y="529246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7830</a:t>
            </a:r>
            <a:endParaRPr lang="ko-KR" altLang="en-US" sz="1200" dirty="0"/>
          </a:p>
        </p:txBody>
      </p:sp>
      <p:sp>
        <p:nvSpPr>
          <p:cNvPr id="136" name="TextBox 135"/>
          <p:cNvSpPr txBox="1"/>
          <p:nvPr/>
        </p:nvSpPr>
        <p:spPr>
          <a:xfrm rot="5400000">
            <a:off x="3323503" y="528629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7833</a:t>
            </a:r>
            <a:endParaRPr lang="ko-KR" altLang="en-US" sz="1200" dirty="0"/>
          </a:p>
        </p:txBody>
      </p:sp>
      <p:sp>
        <p:nvSpPr>
          <p:cNvPr id="137" name="TextBox 136"/>
          <p:cNvSpPr txBox="1"/>
          <p:nvPr/>
        </p:nvSpPr>
        <p:spPr>
          <a:xfrm rot="5400000">
            <a:off x="2729133" y="5298624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7836</a:t>
            </a:r>
            <a:endParaRPr lang="ko-KR" altLang="en-US" sz="1200" dirty="0"/>
          </a:p>
        </p:txBody>
      </p:sp>
      <p:sp>
        <p:nvSpPr>
          <p:cNvPr id="138" name="TextBox 137"/>
          <p:cNvSpPr txBox="1"/>
          <p:nvPr/>
        </p:nvSpPr>
        <p:spPr>
          <a:xfrm rot="5400000">
            <a:off x="2529251" y="528629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7837</a:t>
            </a:r>
            <a:endParaRPr lang="ko-KR" altLang="en-US" sz="1200" dirty="0"/>
          </a:p>
        </p:txBody>
      </p:sp>
      <p:sp>
        <p:nvSpPr>
          <p:cNvPr id="139" name="TextBox 138"/>
          <p:cNvSpPr txBox="1"/>
          <p:nvPr/>
        </p:nvSpPr>
        <p:spPr>
          <a:xfrm rot="5400000">
            <a:off x="7090277" y="491029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7861</a:t>
            </a:r>
            <a:endParaRPr lang="ko-KR" altLang="en-US" sz="1200" dirty="0"/>
          </a:p>
        </p:txBody>
      </p:sp>
      <p:sp>
        <p:nvSpPr>
          <p:cNvPr id="140" name="TextBox 139"/>
          <p:cNvSpPr txBox="1"/>
          <p:nvPr/>
        </p:nvSpPr>
        <p:spPr>
          <a:xfrm rot="5400000">
            <a:off x="6484061" y="491029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7858</a:t>
            </a:r>
            <a:endParaRPr lang="ko-KR" altLang="en-US" sz="1200" dirty="0"/>
          </a:p>
        </p:txBody>
      </p:sp>
      <p:sp>
        <p:nvSpPr>
          <p:cNvPr id="141" name="TextBox 140"/>
          <p:cNvSpPr txBox="1"/>
          <p:nvPr/>
        </p:nvSpPr>
        <p:spPr>
          <a:xfrm rot="5400000">
            <a:off x="5914121" y="491029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7855</a:t>
            </a:r>
            <a:endParaRPr lang="ko-KR" altLang="en-US" sz="1200" dirty="0"/>
          </a:p>
        </p:txBody>
      </p:sp>
      <p:sp>
        <p:nvSpPr>
          <p:cNvPr id="142" name="TextBox 141"/>
          <p:cNvSpPr txBox="1"/>
          <p:nvPr/>
        </p:nvSpPr>
        <p:spPr>
          <a:xfrm rot="5400000">
            <a:off x="5315413" y="489061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7852</a:t>
            </a:r>
            <a:endParaRPr lang="ko-KR" altLang="en-US" sz="1200" dirty="0"/>
          </a:p>
        </p:txBody>
      </p:sp>
      <p:sp>
        <p:nvSpPr>
          <p:cNvPr id="143" name="TextBox 142"/>
          <p:cNvSpPr txBox="1"/>
          <p:nvPr/>
        </p:nvSpPr>
        <p:spPr>
          <a:xfrm rot="5400000">
            <a:off x="4747649" y="489657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7849</a:t>
            </a:r>
            <a:endParaRPr lang="ko-KR" altLang="en-US" sz="1200" dirty="0"/>
          </a:p>
        </p:txBody>
      </p:sp>
      <p:sp>
        <p:nvSpPr>
          <p:cNvPr id="144" name="TextBox 143"/>
          <p:cNvSpPr txBox="1"/>
          <p:nvPr/>
        </p:nvSpPr>
        <p:spPr>
          <a:xfrm rot="5400000">
            <a:off x="4138567" y="490434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7846</a:t>
            </a:r>
            <a:endParaRPr lang="ko-KR" altLang="en-US" sz="1200" dirty="0"/>
          </a:p>
        </p:txBody>
      </p:sp>
      <p:sp>
        <p:nvSpPr>
          <p:cNvPr id="145" name="TextBox 144"/>
          <p:cNvSpPr txBox="1"/>
          <p:nvPr/>
        </p:nvSpPr>
        <p:spPr>
          <a:xfrm rot="5400000">
            <a:off x="3552139" y="491029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7843</a:t>
            </a:r>
            <a:endParaRPr lang="ko-KR" altLang="en-US" sz="1200" dirty="0"/>
          </a:p>
        </p:txBody>
      </p:sp>
      <p:sp>
        <p:nvSpPr>
          <p:cNvPr id="146" name="TextBox 145"/>
          <p:cNvSpPr txBox="1"/>
          <p:nvPr/>
        </p:nvSpPr>
        <p:spPr>
          <a:xfrm rot="5400000">
            <a:off x="2955006" y="491029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7840</a:t>
            </a:r>
            <a:endParaRPr lang="ko-KR" altLang="en-US" sz="1200" dirty="0"/>
          </a:p>
        </p:txBody>
      </p:sp>
      <p:sp>
        <p:nvSpPr>
          <p:cNvPr id="147" name="TextBox 146"/>
          <p:cNvSpPr txBox="1"/>
          <p:nvPr/>
        </p:nvSpPr>
        <p:spPr>
          <a:xfrm rot="5400000">
            <a:off x="2539837" y="490355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7838</a:t>
            </a:r>
            <a:endParaRPr lang="ko-KR" altLang="en-US" sz="1200" dirty="0"/>
          </a:p>
        </p:txBody>
      </p:sp>
      <p:sp>
        <p:nvSpPr>
          <p:cNvPr id="148" name="TextBox 147"/>
          <p:cNvSpPr txBox="1"/>
          <p:nvPr/>
        </p:nvSpPr>
        <p:spPr>
          <a:xfrm rot="5400000">
            <a:off x="8017208" y="402948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7867</a:t>
            </a:r>
            <a:endParaRPr lang="ko-KR" altLang="en-US" sz="1200" dirty="0"/>
          </a:p>
        </p:txBody>
      </p:sp>
      <p:sp>
        <p:nvSpPr>
          <p:cNvPr id="149" name="TextBox 148"/>
          <p:cNvSpPr txBox="1"/>
          <p:nvPr/>
        </p:nvSpPr>
        <p:spPr>
          <a:xfrm rot="5400000">
            <a:off x="7675632" y="405490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7869</a:t>
            </a:r>
            <a:endParaRPr lang="ko-KR" altLang="en-US" sz="1200" dirty="0"/>
          </a:p>
        </p:txBody>
      </p:sp>
      <p:sp>
        <p:nvSpPr>
          <p:cNvPr id="150" name="TextBox 149"/>
          <p:cNvSpPr txBox="1"/>
          <p:nvPr/>
        </p:nvSpPr>
        <p:spPr>
          <a:xfrm>
            <a:off x="2583854" y="6565390"/>
            <a:ext cx="5245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7798</a:t>
            </a:r>
            <a:endParaRPr lang="ko-KR" altLang="en-US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0137046" y="81672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</a:t>
            </a:r>
            <a:endParaRPr lang="ko-KR" altLang="en-US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9206433" y="1230868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7741 ~ 7797 (57)</a:t>
            </a:r>
            <a:endParaRPr lang="ko-KR" alt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10185091" y="288064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SCM2</a:t>
            </a:r>
            <a:endParaRPr lang="ko-KR" altLang="en-US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9254478" y="3294788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7798 ~ 7869 (72)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95601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07138"/>
            <a:ext cx="9006841" cy="595086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80557" y="130771"/>
            <a:ext cx="2953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LGM Serial Number ]</a:t>
            </a:r>
            <a:endParaRPr lang="ko-KR" altLang="en-US" sz="2000" b="1" dirty="0"/>
          </a:p>
        </p:txBody>
      </p:sp>
      <p:sp>
        <p:nvSpPr>
          <p:cNvPr id="119" name="TextBox 118"/>
          <p:cNvSpPr txBox="1"/>
          <p:nvPr/>
        </p:nvSpPr>
        <p:spPr>
          <a:xfrm rot="18884476">
            <a:off x="6983395" y="3052872"/>
            <a:ext cx="35458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</a:t>
            </a:r>
            <a:endParaRPr lang="ko-KR" altLang="en-US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0137046" y="81672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</a:t>
            </a:r>
            <a:endParaRPr lang="ko-KR" altLang="en-US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9206433" y="1230868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LGM : 78 ~ </a:t>
            </a:r>
            <a:r>
              <a:rPr lang="en-US" altLang="ko-KR" b="1" dirty="0" smtClean="0"/>
              <a:t>(19)</a:t>
            </a:r>
          </a:p>
          <a:p>
            <a:r>
              <a:rPr lang="ko-KR" altLang="en-US" b="1" dirty="0" smtClean="0"/>
              <a:t>연속된 번호 아님</a:t>
            </a:r>
            <a:endParaRPr lang="ko-KR" alt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10185091" y="288064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SCM2</a:t>
            </a:r>
            <a:endParaRPr lang="ko-KR" altLang="en-US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9254478" y="3294788"/>
            <a:ext cx="2307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1163 ~ </a:t>
            </a:r>
            <a:r>
              <a:rPr lang="en-US" altLang="ko-KR" b="1" dirty="0" smtClean="0"/>
              <a:t> (</a:t>
            </a:r>
            <a:r>
              <a:rPr lang="en-US" altLang="ko-KR" b="1" dirty="0" smtClean="0"/>
              <a:t>24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연속된 번호 아님</a:t>
            </a:r>
            <a:endParaRPr lang="ko-KR" altLang="en-US" b="1" dirty="0"/>
          </a:p>
        </p:txBody>
      </p:sp>
      <p:sp>
        <p:nvSpPr>
          <p:cNvPr id="70" name="TextBox 69"/>
          <p:cNvSpPr txBox="1"/>
          <p:nvPr/>
        </p:nvSpPr>
        <p:spPr>
          <a:xfrm rot="18884476">
            <a:off x="7340110" y="2723600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82</a:t>
            </a:r>
            <a:endParaRPr lang="ko-KR" altLang="en-US" sz="1200" dirty="0"/>
          </a:p>
        </p:txBody>
      </p:sp>
      <p:sp>
        <p:nvSpPr>
          <p:cNvPr id="72" name="TextBox 71"/>
          <p:cNvSpPr txBox="1"/>
          <p:nvPr/>
        </p:nvSpPr>
        <p:spPr>
          <a:xfrm rot="2652168">
            <a:off x="7347711" y="2377678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542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 rot="18884476">
            <a:off x="6836296" y="2772529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547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5174957" y="3111474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548</a:t>
            </a:r>
            <a:endParaRPr lang="ko-KR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4113638" y="3111473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561</a:t>
            </a:r>
            <a:endParaRPr lang="ko-KR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3151274" y="3100564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571</a:t>
            </a:r>
            <a:endParaRPr lang="ko-KR" alt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2209523" y="3091420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572</a:t>
            </a:r>
            <a:endParaRPr lang="ko-KR" alt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2889022" y="3387121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576</a:t>
            </a:r>
            <a:endParaRPr lang="ko-KR" alt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741785" y="3387120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577</a:t>
            </a:r>
            <a:endParaRPr lang="ko-KR" alt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741785" y="428800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1126</a:t>
            </a:r>
            <a:endParaRPr lang="ko-KR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2891770" y="428800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1127</a:t>
            </a:r>
            <a:endParaRPr lang="ko-KR" altLang="en-US" sz="1200" dirty="0"/>
          </a:p>
        </p:txBody>
      </p:sp>
      <p:sp>
        <p:nvSpPr>
          <p:cNvPr id="83" name="TextBox 82"/>
          <p:cNvSpPr txBox="1"/>
          <p:nvPr/>
        </p:nvSpPr>
        <p:spPr>
          <a:xfrm rot="16200000">
            <a:off x="4441729" y="3882569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827</a:t>
            </a:r>
            <a:endParaRPr lang="ko-KR" altLang="en-US" sz="1200" dirty="0"/>
          </a:p>
        </p:txBody>
      </p:sp>
      <p:sp>
        <p:nvSpPr>
          <p:cNvPr id="84" name="TextBox 83"/>
          <p:cNvSpPr txBox="1"/>
          <p:nvPr/>
        </p:nvSpPr>
        <p:spPr>
          <a:xfrm rot="5400000">
            <a:off x="1947271" y="455025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1128</a:t>
            </a:r>
            <a:endParaRPr lang="ko-KR" altLang="en-US" sz="1200" dirty="0"/>
          </a:p>
        </p:txBody>
      </p:sp>
      <p:sp>
        <p:nvSpPr>
          <p:cNvPr id="85" name="TextBox 84"/>
          <p:cNvSpPr txBox="1"/>
          <p:nvPr/>
        </p:nvSpPr>
        <p:spPr>
          <a:xfrm rot="5400000">
            <a:off x="1947270" y="515195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1129</a:t>
            </a:r>
            <a:endParaRPr lang="ko-KR" alt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1148614" y="568836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1138</a:t>
            </a:r>
            <a:endParaRPr lang="ko-KR" alt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526822" y="568836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1141</a:t>
            </a:r>
            <a:endParaRPr lang="ko-KR" alt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526822" y="596535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1158</a:t>
            </a:r>
            <a:endParaRPr lang="ko-KR" alt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1140609" y="596535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1162</a:t>
            </a:r>
            <a:endParaRPr lang="ko-KR" alt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2700263" y="5872915"/>
            <a:ext cx="5245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1163</a:t>
            </a:r>
            <a:endParaRPr lang="ko-KR" alt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3289388" y="587291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1252</a:t>
            </a:r>
            <a:endParaRPr lang="ko-KR" altLang="en-US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4807470" y="590749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1253</a:t>
            </a:r>
            <a:endParaRPr lang="ko-KR" alt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6725759" y="589301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1268</a:t>
            </a:r>
            <a:endParaRPr lang="ko-KR" alt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7981589" y="5872914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1269</a:t>
            </a:r>
            <a:endParaRPr lang="ko-KR" alt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852048" y="462109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2452</a:t>
            </a:r>
            <a:endParaRPr lang="ko-KR" altLang="en-US" sz="1200" dirty="0"/>
          </a:p>
        </p:txBody>
      </p:sp>
      <p:sp>
        <p:nvSpPr>
          <p:cNvPr id="155" name="TextBox 154"/>
          <p:cNvSpPr txBox="1"/>
          <p:nvPr/>
        </p:nvSpPr>
        <p:spPr>
          <a:xfrm>
            <a:off x="4321928" y="462109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2395</a:t>
            </a:r>
            <a:endParaRPr lang="ko-KR" altLang="en-US" sz="12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887796" y="462109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2407</a:t>
            </a:r>
            <a:endParaRPr lang="ko-KR" altLang="en-US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469706" y="462109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2426</a:t>
            </a:r>
            <a:endParaRPr lang="ko-KR" alt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6076938" y="462618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2445</a:t>
            </a:r>
            <a:endParaRPr lang="ko-KR" altLang="en-US" sz="12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677641" y="463499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2450</a:t>
            </a:r>
            <a:endParaRPr lang="ko-KR" altLang="en-US" sz="12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282919" y="462109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2451</a:t>
            </a:r>
            <a:endParaRPr lang="ko-KR" alt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3735176" y="462109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2373</a:t>
            </a:r>
            <a:endParaRPr lang="ko-KR" altLang="en-US" sz="1200" dirty="0"/>
          </a:p>
        </p:txBody>
      </p:sp>
      <p:sp>
        <p:nvSpPr>
          <p:cNvPr id="162" name="TextBox 161"/>
          <p:cNvSpPr txBox="1"/>
          <p:nvPr/>
        </p:nvSpPr>
        <p:spPr>
          <a:xfrm>
            <a:off x="2874727" y="463894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1863</a:t>
            </a:r>
            <a:endParaRPr lang="ko-KR" altLang="en-US" sz="12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878353" y="557807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1850</a:t>
            </a:r>
            <a:endParaRPr lang="ko-KR" alt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858296" y="557806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1298</a:t>
            </a:r>
            <a:endParaRPr lang="ko-KR" altLang="en-US" sz="1200" dirty="0"/>
          </a:p>
        </p:txBody>
      </p:sp>
      <p:sp>
        <p:nvSpPr>
          <p:cNvPr id="165" name="TextBox 164"/>
          <p:cNvSpPr txBox="1"/>
          <p:nvPr/>
        </p:nvSpPr>
        <p:spPr>
          <a:xfrm>
            <a:off x="7268969" y="558699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1346</a:t>
            </a:r>
            <a:endParaRPr lang="ko-KR" altLang="en-US" sz="12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686799" y="557806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1355</a:t>
            </a:r>
            <a:endParaRPr lang="ko-KR" altLang="en-US" sz="1200" dirty="0"/>
          </a:p>
        </p:txBody>
      </p:sp>
      <p:sp>
        <p:nvSpPr>
          <p:cNvPr id="167" name="TextBox 166"/>
          <p:cNvSpPr txBox="1"/>
          <p:nvPr/>
        </p:nvSpPr>
        <p:spPr>
          <a:xfrm>
            <a:off x="6076463" y="557807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1360</a:t>
            </a:r>
            <a:endParaRPr lang="ko-KR" altLang="en-US" sz="1200" dirty="0"/>
          </a:p>
        </p:txBody>
      </p:sp>
      <p:sp>
        <p:nvSpPr>
          <p:cNvPr id="168" name="TextBox 167"/>
          <p:cNvSpPr txBox="1"/>
          <p:nvPr/>
        </p:nvSpPr>
        <p:spPr>
          <a:xfrm>
            <a:off x="5487338" y="556877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1361</a:t>
            </a:r>
            <a:endParaRPr lang="ko-KR" altLang="en-US" sz="1200" dirty="0"/>
          </a:p>
        </p:txBody>
      </p:sp>
      <p:sp>
        <p:nvSpPr>
          <p:cNvPr id="169" name="TextBox 168"/>
          <p:cNvSpPr txBox="1"/>
          <p:nvPr/>
        </p:nvSpPr>
        <p:spPr>
          <a:xfrm>
            <a:off x="4922236" y="559453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1372</a:t>
            </a:r>
            <a:endParaRPr lang="ko-KR" altLang="en-US" sz="1200" dirty="0"/>
          </a:p>
        </p:txBody>
      </p:sp>
      <p:sp>
        <p:nvSpPr>
          <p:cNvPr id="170" name="TextBox 169"/>
          <p:cNvSpPr txBox="1"/>
          <p:nvPr/>
        </p:nvSpPr>
        <p:spPr>
          <a:xfrm>
            <a:off x="4340066" y="557864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1419</a:t>
            </a:r>
            <a:endParaRPr lang="ko-KR" altLang="en-US" sz="1200" dirty="0"/>
          </a:p>
        </p:txBody>
      </p:sp>
      <p:sp>
        <p:nvSpPr>
          <p:cNvPr id="171" name="TextBox 170"/>
          <p:cNvSpPr txBox="1"/>
          <p:nvPr/>
        </p:nvSpPr>
        <p:spPr>
          <a:xfrm>
            <a:off x="3729730" y="558699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1420</a:t>
            </a:r>
            <a:endParaRPr lang="ko-KR" altLang="en-US" sz="1200" dirty="0"/>
          </a:p>
        </p:txBody>
      </p:sp>
      <p:sp>
        <p:nvSpPr>
          <p:cNvPr id="172" name="TextBox 171"/>
          <p:cNvSpPr txBox="1"/>
          <p:nvPr/>
        </p:nvSpPr>
        <p:spPr>
          <a:xfrm>
            <a:off x="7858296" y="429447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2453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8840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9823</TotalTime>
  <Words>1502</Words>
  <Application>Microsoft Office PowerPoint</Application>
  <PresentationFormat>와이드스크린</PresentationFormat>
  <Paragraphs>1112</Paragraphs>
  <Slides>26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대구대곡 제일풍경체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전수예수병원-1</dc:title>
  <dc:creator>신석주</dc:creator>
  <cp:lastModifiedBy>MINYOUNG EOM</cp:lastModifiedBy>
  <cp:revision>211</cp:revision>
  <cp:lastPrinted>2018-03-26T04:56:02Z</cp:lastPrinted>
  <dcterms:created xsi:type="dcterms:W3CDTF">2017-11-29T23:47:48Z</dcterms:created>
  <dcterms:modified xsi:type="dcterms:W3CDTF">2018-04-04T11:50:01Z</dcterms:modified>
</cp:coreProperties>
</file>