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9789-E403-48E4-8F21-DA69339D6AA2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E0C4-BE21-4EEF-955D-F793AB07D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PGS SERVER </a:t>
            </a:r>
            <a:r>
              <a:rPr lang="ko-KR" altLang="en-US" dirty="0" smtClean="0"/>
              <a:t>도면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경로 설정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PGS_SERVER.exe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메뉴에서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배경도면설정 클릭</a:t>
            </a:r>
            <a:endParaRPr lang="en-US" altLang="ko-KR" dirty="0" smtClean="0"/>
          </a:p>
          <a:p>
            <a:r>
              <a:rPr lang="ko-KR" altLang="en-US" dirty="0" smtClean="0"/>
              <a:t>도면 경로 파일 설정</a:t>
            </a:r>
            <a:endParaRPr lang="en-US" altLang="ko-KR" dirty="0" smtClean="0"/>
          </a:p>
          <a:p>
            <a:r>
              <a:rPr lang="ko-KR" altLang="en-US" dirty="0" smtClean="0"/>
              <a:t>기본 도면 수정 클릭</a:t>
            </a:r>
            <a:endParaRPr lang="en-US" altLang="ko-KR" dirty="0" smtClean="0"/>
          </a:p>
          <a:p>
            <a:r>
              <a:rPr lang="ko-KR" altLang="en-US" dirty="0" smtClean="0"/>
              <a:t>나가기 클릭</a:t>
            </a:r>
            <a:endParaRPr lang="en-US" altLang="ko-KR" dirty="0" smtClean="0"/>
          </a:p>
          <a:p>
            <a:r>
              <a:rPr lang="en-US" altLang="ko-KR" dirty="0" smtClean="0"/>
              <a:t>PGS_SERVER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4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554219"/>
            <a:ext cx="9558746" cy="60170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5657" y="3953691"/>
            <a:ext cx="2151017" cy="67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5634" y="4367349"/>
            <a:ext cx="701040" cy="256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58835" y="4234543"/>
            <a:ext cx="522514" cy="522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990453" y="4298769"/>
            <a:ext cx="635181" cy="3918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9252" y="4929052"/>
            <a:ext cx="1571351" cy="24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7228" y="4796254"/>
            <a:ext cx="522514" cy="522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53539" y="4853940"/>
            <a:ext cx="635181" cy="3918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882736" y="6048737"/>
            <a:ext cx="522514" cy="522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257757" y="6114051"/>
            <a:ext cx="635181" cy="3918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8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PGS SERVER 도면  경로 설정 방법</vt:lpstr>
      <vt:lpstr>1. 순서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PGS SERVER 도면  경로 설정 방법</dc:title>
  <dc:creator>MIN YOUNG EOM</dc:creator>
  <cp:lastModifiedBy>MIN YOUNG EOM</cp:lastModifiedBy>
  <cp:revision>2</cp:revision>
  <dcterms:created xsi:type="dcterms:W3CDTF">2017-08-19T02:46:56Z</dcterms:created>
  <dcterms:modified xsi:type="dcterms:W3CDTF">2017-08-19T02:50:04Z</dcterms:modified>
</cp:coreProperties>
</file>