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4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8DFE-4E35-4D9A-AF1B-B3A3C0557F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907" y="2246813"/>
            <a:ext cx="6818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광명 호반</a:t>
            </a:r>
            <a:endParaRPr lang="en-US" altLang="ko-KR" sz="5400" dirty="0" smtClean="0"/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3600" dirty="0" smtClean="0"/>
              <a:t>USM / LGM </a:t>
            </a:r>
            <a:r>
              <a:rPr lang="ko-KR" altLang="en-US" sz="3600" dirty="0" smtClean="0"/>
              <a:t>시리얼번호 </a:t>
            </a:r>
            <a:r>
              <a:rPr lang="en-US" altLang="ko-KR" sz="3600" dirty="0" smtClean="0"/>
              <a:t>(B1)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781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SCM8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1"/>
            <a:ext cx="12192000" cy="57773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67803" y="34675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682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065824" y="282435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683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63845" y="232361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684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608127" y="348541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685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2081" y="512816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686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040091" y="512618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687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9140045" y="5142022"/>
            <a:ext cx="2024630" cy="317673"/>
            <a:chOff x="9140045" y="5142022"/>
            <a:chExt cx="2024630" cy="317673"/>
          </a:xfrm>
        </p:grpSpPr>
        <p:sp>
          <p:nvSpPr>
            <p:cNvPr id="11" name="TextBox 10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688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689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690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691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692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693</a:t>
              </a:r>
              <a:endParaRPr lang="ko-KR" alt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149943" y="606236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728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444846" y="607226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727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751622" y="607028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726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94029" y="60801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725</a:t>
            </a:r>
            <a:endParaRPr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299864" y="5151919"/>
            <a:ext cx="2024630" cy="317673"/>
            <a:chOff x="9140045" y="5142022"/>
            <a:chExt cx="2024630" cy="317673"/>
          </a:xfrm>
        </p:grpSpPr>
        <p:sp>
          <p:nvSpPr>
            <p:cNvPr id="22" name="TextBox 21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694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695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696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697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698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699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97831" y="5149940"/>
            <a:ext cx="2024630" cy="317673"/>
            <a:chOff x="9140045" y="5142022"/>
            <a:chExt cx="2024630" cy="317673"/>
          </a:xfrm>
        </p:grpSpPr>
        <p:sp>
          <p:nvSpPr>
            <p:cNvPr id="29" name="TextBox 28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700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701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702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703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704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705</a:t>
              </a:r>
              <a:endParaRPr lang="ko-KR" altLang="en-US" sz="14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95752" y="5195464"/>
            <a:ext cx="2024630" cy="317673"/>
            <a:chOff x="9140045" y="5142022"/>
            <a:chExt cx="2024630" cy="317673"/>
          </a:xfrm>
        </p:grpSpPr>
        <p:sp>
          <p:nvSpPr>
            <p:cNvPr id="36" name="TextBox 35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709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710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711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712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713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714</a:t>
              </a:r>
              <a:endParaRPr lang="ko-KR" altLang="en-US" sz="1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51369" y="51915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715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-47494" y="51895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716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49392" y="605642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718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-49471" y="60544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717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43548" y="519546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706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744689" y="520535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707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445826" y="52033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708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053444" y="608413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741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54585" y="60940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455722" y="60920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743</a:t>
            </a:r>
            <a:endParaRPr lang="ko-KR" altLang="en-US" sz="1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605651" y="6048507"/>
            <a:ext cx="2024630" cy="317673"/>
            <a:chOff x="9140045" y="5142022"/>
            <a:chExt cx="2024630" cy="317673"/>
          </a:xfrm>
        </p:grpSpPr>
        <p:sp>
          <p:nvSpPr>
            <p:cNvPr id="55" name="TextBox 54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724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394865" y="514597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096005" y="5144000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722723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721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720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719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03773" y="6094029"/>
            <a:ext cx="2024630" cy="317673"/>
            <a:chOff x="9140045" y="5142022"/>
            <a:chExt cx="2024630" cy="317673"/>
          </a:xfrm>
        </p:grpSpPr>
        <p:sp>
          <p:nvSpPr>
            <p:cNvPr id="62" name="TextBox 61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735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736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737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738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739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740</a:t>
              </a:r>
              <a:endParaRPr lang="ko-KR" altLang="en-US" sz="14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289968" y="6092051"/>
            <a:ext cx="2024630" cy="317673"/>
            <a:chOff x="9140045" y="5142022"/>
            <a:chExt cx="2024630" cy="317673"/>
          </a:xfrm>
        </p:grpSpPr>
        <p:sp>
          <p:nvSpPr>
            <p:cNvPr id="69" name="TextBox 68"/>
            <p:cNvSpPr txBox="1"/>
            <p:nvPr/>
          </p:nvSpPr>
          <p:spPr>
            <a:xfrm>
              <a:off x="10681851" y="514795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729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394865" y="51459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96005" y="51440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731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737767" y="51420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732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438908" y="515191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733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40045" y="514994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734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1556352" y="289974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630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1233742" y="467906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631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88615" y="46770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632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460360" y="46751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633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558328" y="47087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634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606321" y="470677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635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642442" y="47047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636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702313" y="47028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637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774058" y="47008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638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848278" y="46988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639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908150" y="47087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640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22400" y="470678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641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9636511" y="646630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650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568227" y="64999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649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616220" y="649796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648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652341" y="649598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647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712212" y="649401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646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783957" y="64920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645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858177" y="649005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644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18049" y="64999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643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132299" y="649797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95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SCM9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1"/>
            <a:ext cx="12192000" cy="577827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61258" y="1421083"/>
            <a:ext cx="1460296" cy="342510"/>
            <a:chOff x="261258" y="1421083"/>
            <a:chExt cx="1460296" cy="342510"/>
          </a:xfrm>
        </p:grpSpPr>
        <p:sp>
          <p:nvSpPr>
            <p:cNvPr id="3" name="TextBox 2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744</a:t>
              </a:r>
              <a:endParaRPr lang="ko-KR" alt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745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746</a:t>
              </a:r>
              <a:endParaRPr lang="ko-KR" altLang="en-US" sz="16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08069" y="1419106"/>
            <a:ext cx="1460296" cy="342510"/>
            <a:chOff x="261258" y="1421083"/>
            <a:chExt cx="1460296" cy="342510"/>
          </a:xfrm>
        </p:grpSpPr>
        <p:sp>
          <p:nvSpPr>
            <p:cNvPr id="9" name="TextBox 8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747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748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749</a:t>
              </a:r>
              <a:endParaRPr lang="ko-KR" altLang="en-US" sz="16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190505" y="1417130"/>
            <a:ext cx="1460296" cy="342510"/>
            <a:chOff x="261258" y="1421083"/>
            <a:chExt cx="1460296" cy="342510"/>
          </a:xfrm>
        </p:grpSpPr>
        <p:sp>
          <p:nvSpPr>
            <p:cNvPr id="13" name="TextBox 12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750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751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752</a:t>
              </a:r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49194" y="1427026"/>
            <a:ext cx="1460296" cy="342510"/>
            <a:chOff x="261258" y="1421083"/>
            <a:chExt cx="1460296" cy="342510"/>
          </a:xfrm>
        </p:grpSpPr>
        <p:sp>
          <p:nvSpPr>
            <p:cNvPr id="17" name="TextBox 16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753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754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755</a:t>
              </a:r>
              <a:endParaRPr lang="ko-KR" altLang="en-US" sz="16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96003" y="1425049"/>
            <a:ext cx="1460296" cy="342510"/>
            <a:chOff x="261258" y="1421083"/>
            <a:chExt cx="1460296" cy="342510"/>
          </a:xfrm>
        </p:grpSpPr>
        <p:sp>
          <p:nvSpPr>
            <p:cNvPr id="21" name="TextBox 20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756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757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758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519061" y="1423070"/>
            <a:ext cx="1460296" cy="342510"/>
            <a:chOff x="261258" y="1421083"/>
            <a:chExt cx="1460296" cy="342510"/>
          </a:xfrm>
        </p:grpSpPr>
        <p:sp>
          <p:nvSpPr>
            <p:cNvPr id="25" name="TextBox 24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759</a:t>
              </a:r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760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761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989622" y="1421092"/>
            <a:ext cx="1460296" cy="342510"/>
            <a:chOff x="261258" y="1421083"/>
            <a:chExt cx="1460296" cy="342510"/>
          </a:xfrm>
        </p:grpSpPr>
        <p:sp>
          <p:nvSpPr>
            <p:cNvPr id="29" name="TextBox 28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762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763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764</a:t>
              </a:r>
              <a:endParaRPr lang="ko-KR" altLang="en-US" sz="16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48307" y="1419113"/>
            <a:ext cx="1460296" cy="342510"/>
            <a:chOff x="261258" y="1421083"/>
            <a:chExt cx="1460296" cy="342510"/>
          </a:xfrm>
        </p:grpSpPr>
        <p:sp>
          <p:nvSpPr>
            <p:cNvPr id="33" name="TextBox 32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765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766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767</a:t>
              </a:r>
              <a:endParaRPr lang="ko-KR" altLang="en-US" sz="16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446328" y="2212778"/>
            <a:ext cx="1460296" cy="342510"/>
            <a:chOff x="261258" y="1421083"/>
            <a:chExt cx="1460296" cy="342510"/>
          </a:xfrm>
        </p:grpSpPr>
        <p:sp>
          <p:nvSpPr>
            <p:cNvPr id="37" name="TextBox 36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770</a:t>
              </a:r>
              <a:endParaRPr lang="ko-KR" alt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769</a:t>
              </a:r>
              <a:endParaRPr lang="ko-KR" alt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768</a:t>
              </a:r>
              <a:endParaRPr lang="ko-KR" altLang="en-US" sz="16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995563" y="2234549"/>
            <a:ext cx="1460296" cy="342510"/>
            <a:chOff x="261258" y="1421083"/>
            <a:chExt cx="1460296" cy="342510"/>
          </a:xfrm>
        </p:grpSpPr>
        <p:sp>
          <p:nvSpPr>
            <p:cNvPr id="41" name="TextBox 40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773</a:t>
              </a:r>
              <a:endParaRPr lang="ko-KR" alt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772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771</a:t>
              </a:r>
              <a:endParaRPr lang="ko-KR" altLang="en-US" sz="16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544793" y="2232571"/>
            <a:ext cx="1460296" cy="342510"/>
            <a:chOff x="261258" y="1421083"/>
            <a:chExt cx="1460296" cy="342510"/>
          </a:xfrm>
        </p:grpSpPr>
        <p:sp>
          <p:nvSpPr>
            <p:cNvPr id="45" name="TextBox 44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776</a:t>
              </a:r>
              <a:endParaRPr lang="ko-KR" alt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775</a:t>
              </a:r>
              <a:endParaRPr lang="ko-KR" alt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774</a:t>
              </a:r>
              <a:endParaRPr lang="ko-KR" altLang="en-US" sz="16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058398" y="2230595"/>
            <a:ext cx="1460296" cy="342510"/>
            <a:chOff x="261258" y="1421083"/>
            <a:chExt cx="1460296" cy="342510"/>
          </a:xfrm>
        </p:grpSpPr>
        <p:sp>
          <p:nvSpPr>
            <p:cNvPr id="49" name="TextBox 48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779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778</a:t>
              </a:r>
              <a:endParaRPr lang="ko-KR" alt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777</a:t>
              </a:r>
              <a:endParaRPr lang="ko-KR" altLang="en-US" sz="16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631379" y="2228617"/>
            <a:ext cx="1460296" cy="342510"/>
            <a:chOff x="261258" y="1421083"/>
            <a:chExt cx="1460296" cy="342510"/>
          </a:xfrm>
        </p:grpSpPr>
        <p:sp>
          <p:nvSpPr>
            <p:cNvPr id="53" name="TextBox 52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782</a:t>
              </a:r>
              <a:endParaRPr lang="ko-KR" alt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781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780</a:t>
              </a:r>
              <a:endParaRPr lang="ko-KR" altLang="en-US" sz="16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168735" y="2226640"/>
            <a:ext cx="1460296" cy="342510"/>
            <a:chOff x="261258" y="1421083"/>
            <a:chExt cx="1460296" cy="342510"/>
          </a:xfrm>
        </p:grpSpPr>
        <p:sp>
          <p:nvSpPr>
            <p:cNvPr id="57" name="TextBox 56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785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784</a:t>
              </a:r>
              <a:endParaRPr lang="ko-KR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783</a:t>
              </a:r>
              <a:endParaRPr lang="ko-KR" altLang="en-US" sz="16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06092" y="2236536"/>
            <a:ext cx="1460296" cy="342510"/>
            <a:chOff x="261258" y="1421083"/>
            <a:chExt cx="1460296" cy="342510"/>
          </a:xfrm>
        </p:grpSpPr>
        <p:sp>
          <p:nvSpPr>
            <p:cNvPr id="61" name="TextBox 60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788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787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786</a:t>
              </a:r>
              <a:endParaRPr lang="ko-KR" altLang="en-US" sz="16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28362" y="2246432"/>
            <a:ext cx="987259" cy="340533"/>
            <a:chOff x="734295" y="1421083"/>
            <a:chExt cx="987259" cy="340533"/>
          </a:xfrm>
        </p:grpSpPr>
        <p:sp>
          <p:nvSpPr>
            <p:cNvPr id="66" name="TextBox 65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790</a:t>
              </a:r>
              <a:endParaRPr lang="ko-KR" alt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789</a:t>
              </a:r>
              <a:endParaRPr lang="ko-KR" alt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55871" y="36497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805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6056419" y="3653653"/>
            <a:ext cx="1460296" cy="342510"/>
            <a:chOff x="261258" y="1421083"/>
            <a:chExt cx="1460296" cy="342510"/>
          </a:xfrm>
        </p:grpSpPr>
        <p:sp>
          <p:nvSpPr>
            <p:cNvPr id="70" name="TextBox 69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795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794</a:t>
              </a:r>
              <a:endParaRPr lang="ko-KR" alt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793</a:t>
              </a:r>
              <a:endParaRPr lang="ko-KR" altLang="en-US" sz="16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629400" y="3651675"/>
            <a:ext cx="1460296" cy="342510"/>
            <a:chOff x="261258" y="1421083"/>
            <a:chExt cx="1460296" cy="342510"/>
          </a:xfrm>
        </p:grpSpPr>
        <p:sp>
          <p:nvSpPr>
            <p:cNvPr id="74" name="TextBox 73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798</a:t>
              </a:r>
              <a:endParaRPr lang="ko-KR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797</a:t>
              </a:r>
              <a:endParaRPr lang="ko-KR" alt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796</a:t>
              </a:r>
              <a:endParaRPr lang="ko-KR" altLang="en-US" sz="16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166756" y="3649698"/>
            <a:ext cx="1460296" cy="342510"/>
            <a:chOff x="261258" y="1421083"/>
            <a:chExt cx="1460296" cy="342510"/>
          </a:xfrm>
        </p:grpSpPr>
        <p:sp>
          <p:nvSpPr>
            <p:cNvPr id="78" name="TextBox 77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801</a:t>
              </a:r>
              <a:endParaRPr lang="ko-KR" alt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800</a:t>
              </a:r>
              <a:endParaRPr lang="ko-KR" alt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799</a:t>
              </a:r>
              <a:endParaRPr lang="ko-KR" altLang="en-US" sz="16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4113" y="3659594"/>
            <a:ext cx="1460296" cy="342510"/>
            <a:chOff x="261258" y="1421083"/>
            <a:chExt cx="1460296" cy="342510"/>
          </a:xfrm>
        </p:grpSpPr>
        <p:sp>
          <p:nvSpPr>
            <p:cNvPr id="82" name="TextBox 81"/>
            <p:cNvSpPr txBox="1"/>
            <p:nvPr/>
          </p:nvSpPr>
          <p:spPr>
            <a:xfrm>
              <a:off x="261258" y="142503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804</a:t>
              </a:r>
              <a:endParaRPr lang="ko-KR" altLang="en-US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803</a:t>
              </a:r>
              <a:endParaRPr lang="ko-KR" altLang="en-US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802</a:t>
              </a:r>
              <a:endParaRPr lang="ko-KR" altLang="en-US" sz="16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542811" y="3657619"/>
            <a:ext cx="987259" cy="340533"/>
            <a:chOff x="734295" y="1421083"/>
            <a:chExt cx="987259" cy="340533"/>
          </a:xfrm>
        </p:grpSpPr>
        <p:sp>
          <p:nvSpPr>
            <p:cNvPr id="86" name="TextBox 85"/>
            <p:cNvSpPr txBox="1"/>
            <p:nvPr/>
          </p:nvSpPr>
          <p:spPr>
            <a:xfrm>
              <a:off x="734295" y="14230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792</a:t>
              </a:r>
              <a:endParaRPr lang="ko-KR" altLang="en-US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95448" y="1421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791</a:t>
              </a:r>
              <a:endParaRPr lang="ko-KR" altLang="en-US" sz="16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688281" y="470462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806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1805056" y="50232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807</a:t>
            </a:r>
            <a:endParaRPr lang="ko-KR" alt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1969331" y="52944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808</a:t>
            </a:r>
            <a:endParaRPr lang="ko-KR" alt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32" y="58387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809</a:t>
            </a:r>
            <a:endParaRPr lang="ko-KR" alt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2345382" y="613361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810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765658" y="11461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651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200594" y="11560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652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659283" y="11540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653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106094" y="115210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654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588528" y="113825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655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011585" y="113627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656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482149" y="114617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657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928960" y="114419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658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89313" y="269984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666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198618" y="270974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57307" y="270776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664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04118" y="270579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663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86552" y="26919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662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009609" y="26899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661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9480173" y="26998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660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926984" y="26978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659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842356" y="32916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671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657304" y="32896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670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115990" y="328768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669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62800" y="32857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668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795854" y="329560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667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61856" y="49205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672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863638" y="57617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447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544"/>
            <a:ext cx="12192000" cy="6056035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3659561" y="4373158"/>
            <a:ext cx="7280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SCM1</a:t>
            </a:r>
            <a:endParaRPr lang="ko-KR" altLang="en-US" sz="16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2924868" y="5576565"/>
            <a:ext cx="19440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51465" y="3849182"/>
            <a:ext cx="0" cy="673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50947" y="4534112"/>
            <a:ext cx="14857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36744" y="4534112"/>
            <a:ext cx="0" cy="1000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785238" y="4773881"/>
            <a:ext cx="518" cy="760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4392018" y="4104897"/>
            <a:ext cx="393220" cy="67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1451465" y="3832561"/>
            <a:ext cx="2539944" cy="16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3991410" y="4093375"/>
            <a:ext cx="400608" cy="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936744" y="5504484"/>
            <a:ext cx="1849012" cy="24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991410" y="3849183"/>
            <a:ext cx="0" cy="244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332509" y="2139943"/>
            <a:ext cx="3973485" cy="1927155"/>
            <a:chOff x="730572" y="1341903"/>
            <a:chExt cx="4559886" cy="2772897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798022" y="1429790"/>
              <a:ext cx="1327661" cy="4322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125683" y="1429789"/>
              <a:ext cx="166254" cy="4322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973484" y="1341903"/>
              <a:ext cx="1316974" cy="26179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2291937" y="1352008"/>
              <a:ext cx="1669671" cy="510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4929448" y="3944389"/>
              <a:ext cx="361010" cy="170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 flipV="1">
              <a:off x="730572" y="3522222"/>
              <a:ext cx="3944745" cy="64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730572" y="1861078"/>
              <a:ext cx="67450" cy="1641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798064" y="1969532"/>
              <a:ext cx="847759" cy="487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SCM2</a:t>
              </a:r>
              <a:endParaRPr lang="ko-KR" altLang="en-US" sz="1600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 flipH="1" flipV="1">
              <a:off x="4666271" y="3572395"/>
              <a:ext cx="296426" cy="542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>
            <a:off x="2924868" y="5576565"/>
            <a:ext cx="0" cy="208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936744" y="5801797"/>
            <a:ext cx="2039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952010" y="5784942"/>
            <a:ext cx="23751" cy="48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4975761" y="6282047"/>
            <a:ext cx="617517" cy="4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H="1" flipV="1">
            <a:off x="5569527" y="4764100"/>
            <a:ext cx="23751" cy="1505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593278" y="4773881"/>
            <a:ext cx="665882" cy="8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 flipV="1">
            <a:off x="6247023" y="4172687"/>
            <a:ext cx="24274" cy="59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6240511" y="4067098"/>
            <a:ext cx="243416" cy="118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6483927" y="3832561"/>
            <a:ext cx="16704" cy="23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H="1">
            <a:off x="4714225" y="3849182"/>
            <a:ext cx="1769702" cy="29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4724414" y="3856253"/>
            <a:ext cx="97898" cy="94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820798" y="4764100"/>
            <a:ext cx="48085" cy="817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75762" y="3959392"/>
            <a:ext cx="840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SCM3</a:t>
            </a:r>
            <a:endParaRPr lang="ko-KR" altLang="en-US" sz="1600" dirty="0"/>
          </a:p>
        </p:txBody>
      </p:sp>
      <p:cxnSp>
        <p:nvCxnSpPr>
          <p:cNvPr id="157" name="직선 연결선 156"/>
          <p:cNvCxnSpPr/>
          <p:nvPr/>
        </p:nvCxnSpPr>
        <p:spPr>
          <a:xfrm flipV="1">
            <a:off x="5676405" y="5949539"/>
            <a:ext cx="2909455" cy="23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5676405" y="4892634"/>
            <a:ext cx="0" cy="108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5683887" y="4892634"/>
            <a:ext cx="678332" cy="16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V="1">
            <a:off x="8585860" y="5657004"/>
            <a:ext cx="843148" cy="29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9429008" y="4901005"/>
            <a:ext cx="0" cy="755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 flipV="1">
            <a:off x="7935672" y="4901005"/>
            <a:ext cx="1493336" cy="8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 flipH="1" flipV="1">
            <a:off x="7920842" y="4892635"/>
            <a:ext cx="14829" cy="53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 flipV="1">
            <a:off x="6361635" y="5431891"/>
            <a:ext cx="1614040" cy="14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H="1" flipV="1">
            <a:off x="6361634" y="4909376"/>
            <a:ext cx="585" cy="504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762998" y="5445888"/>
            <a:ext cx="736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SCM4</a:t>
            </a:r>
            <a:endParaRPr lang="ko-KR" altLang="en-US" sz="1600" dirty="0"/>
          </a:p>
        </p:txBody>
      </p:sp>
      <p:cxnSp>
        <p:nvCxnSpPr>
          <p:cNvPr id="189" name="직선 연결선 188"/>
          <p:cNvCxnSpPr/>
          <p:nvPr/>
        </p:nvCxnSpPr>
        <p:spPr>
          <a:xfrm flipH="1" flipV="1">
            <a:off x="7498473" y="4773881"/>
            <a:ext cx="1508961" cy="8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H="1">
            <a:off x="7498473" y="4804691"/>
            <a:ext cx="795" cy="5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H="1">
            <a:off x="6429094" y="5279004"/>
            <a:ext cx="1093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V="1">
            <a:off x="6432062" y="4093375"/>
            <a:ext cx="32972" cy="1224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V="1">
            <a:off x="6481747" y="2963591"/>
            <a:ext cx="134858" cy="1136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6637377" y="2951987"/>
            <a:ext cx="2370057" cy="11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9007434" y="2963591"/>
            <a:ext cx="0" cy="25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H="1">
            <a:off x="7172696" y="3206338"/>
            <a:ext cx="1834738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 flipH="1">
            <a:off x="7172696" y="3218213"/>
            <a:ext cx="23751" cy="954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7172696" y="4185691"/>
            <a:ext cx="1834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9007434" y="4172687"/>
            <a:ext cx="0" cy="609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733902" y="4617203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SCM5</a:t>
            </a:r>
            <a:endParaRPr lang="ko-KR" altLang="en-US" sz="1600" dirty="0"/>
          </a:p>
        </p:txBody>
      </p:sp>
      <p:cxnSp>
        <p:nvCxnSpPr>
          <p:cNvPr id="225" name="직선 연결선 224"/>
          <p:cNvCxnSpPr/>
          <p:nvPr/>
        </p:nvCxnSpPr>
        <p:spPr>
          <a:xfrm flipH="1">
            <a:off x="7254789" y="3270213"/>
            <a:ext cx="23107" cy="79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7225308" y="4059954"/>
            <a:ext cx="1909257" cy="4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7280330" y="3251714"/>
            <a:ext cx="2428332" cy="33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 flipV="1">
            <a:off x="9134565" y="3878613"/>
            <a:ext cx="555116" cy="221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H="1" flipV="1">
            <a:off x="9696203" y="3294467"/>
            <a:ext cx="5937" cy="595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9007434" y="3532045"/>
            <a:ext cx="855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SCM6</a:t>
            </a:r>
            <a:endParaRPr lang="ko-KR" altLang="en-US" sz="1600" dirty="0"/>
          </a:p>
        </p:txBody>
      </p:sp>
      <p:cxnSp>
        <p:nvCxnSpPr>
          <p:cNvPr id="241" name="직선 연결선 240"/>
          <p:cNvCxnSpPr/>
          <p:nvPr/>
        </p:nvCxnSpPr>
        <p:spPr>
          <a:xfrm>
            <a:off x="1793174" y="1650670"/>
            <a:ext cx="329547" cy="700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flipV="1">
            <a:off x="1793174" y="1373000"/>
            <a:ext cx="993255" cy="287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V="1">
            <a:off x="2116352" y="2054480"/>
            <a:ext cx="1363536" cy="29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V="1">
            <a:off x="3428207" y="2031783"/>
            <a:ext cx="4547468" cy="2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flipV="1">
            <a:off x="7975675" y="1381371"/>
            <a:ext cx="16713" cy="66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H="1">
            <a:off x="2796778" y="1373000"/>
            <a:ext cx="5195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5477490" y="1399311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SCM7</a:t>
            </a:r>
            <a:endParaRPr lang="ko-KR" altLang="en-US" sz="1600" dirty="0"/>
          </a:p>
        </p:txBody>
      </p:sp>
      <p:cxnSp>
        <p:nvCxnSpPr>
          <p:cNvPr id="268" name="직선 연결선 267"/>
          <p:cNvCxnSpPr/>
          <p:nvPr/>
        </p:nvCxnSpPr>
        <p:spPr>
          <a:xfrm>
            <a:off x="8030690" y="1516834"/>
            <a:ext cx="0" cy="623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>
            <a:off x="8030690" y="1528709"/>
            <a:ext cx="404431" cy="8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8435121" y="1537428"/>
            <a:ext cx="0" cy="9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3659561" y="2478192"/>
            <a:ext cx="4775561" cy="30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 flipH="1">
            <a:off x="3659561" y="2108074"/>
            <a:ext cx="4417328" cy="43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3659561" y="2146966"/>
            <a:ext cx="0" cy="373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4584553" y="2145835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SCM8</a:t>
            </a:r>
            <a:endParaRPr lang="ko-KR" altLang="en-US" sz="1600" dirty="0"/>
          </a:p>
        </p:txBody>
      </p:sp>
      <p:cxnSp>
        <p:nvCxnSpPr>
          <p:cNvPr id="287" name="직선 연결선 286"/>
          <p:cNvCxnSpPr/>
          <p:nvPr/>
        </p:nvCxnSpPr>
        <p:spPr>
          <a:xfrm flipH="1">
            <a:off x="3785083" y="2535592"/>
            <a:ext cx="3261773" cy="30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7037467" y="2562385"/>
            <a:ext cx="0" cy="35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 flipH="1">
            <a:off x="6382238" y="2914697"/>
            <a:ext cx="655229" cy="4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H="1">
            <a:off x="6271035" y="2969810"/>
            <a:ext cx="102474" cy="762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 flipH="1">
            <a:off x="4414232" y="3731976"/>
            <a:ext cx="1856803" cy="59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3785083" y="2576143"/>
            <a:ext cx="659037" cy="1202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4714225" y="3350893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SCM9</a:t>
            </a:r>
            <a:endParaRPr lang="ko-KR" altLang="en-US" sz="1600" dirty="0"/>
          </a:p>
        </p:txBody>
      </p:sp>
      <p:sp>
        <p:nvSpPr>
          <p:cNvPr id="304" name="TextBox 303"/>
          <p:cNvSpPr txBox="1"/>
          <p:nvPr/>
        </p:nvSpPr>
        <p:spPr>
          <a:xfrm>
            <a:off x="3845165" y="180381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err="1" smtClean="0"/>
              <a:t>광명호반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층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78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125"/>
            <a:ext cx="12192000" cy="5763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1116" y="233095"/>
            <a:ext cx="574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- SCM1</a:t>
            </a:r>
            <a:r>
              <a:rPr lang="ko-KR" altLang="en-US" sz="2800" b="1" dirty="0" smtClean="0"/>
              <a:t>구역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08166" y="1840675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 240   239  238   237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1272" y="2126882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241</a:t>
            </a:r>
          </a:p>
          <a:p>
            <a:r>
              <a:rPr lang="en-US" altLang="ko-KR" sz="1600" dirty="0" smtClean="0"/>
              <a:t>242</a:t>
            </a:r>
          </a:p>
          <a:p>
            <a:r>
              <a:rPr lang="en-US" altLang="ko-KR" sz="1600" dirty="0" smtClean="0"/>
              <a:t>243</a:t>
            </a:r>
          </a:p>
          <a:p>
            <a:r>
              <a:rPr lang="en-US" altLang="ko-KR" sz="1600" dirty="0" smtClean="0"/>
              <a:t>244</a:t>
            </a:r>
          </a:p>
          <a:p>
            <a:r>
              <a:rPr lang="en-US" altLang="ko-KR" sz="1600" dirty="0" smtClean="0"/>
              <a:t>245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3826" y="2824226"/>
            <a:ext cx="5291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246 247 248  249 250 251  252 253 254  255 256 257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3721" y="3297258"/>
            <a:ext cx="5291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269 268 267  266 265 264  263 262 261  260 259 258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86849" y="4310913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270 271 272  273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249101" y="2851170"/>
            <a:ext cx="181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275 276 </a:t>
            </a:r>
            <a:r>
              <a:rPr lang="en-US" altLang="ko-KR" sz="1600" dirty="0" smtClean="0">
                <a:solidFill>
                  <a:srgbClr val="FF0000"/>
                </a:solidFill>
              </a:rPr>
              <a:t>277</a:t>
            </a:r>
            <a:r>
              <a:rPr lang="en-US" altLang="ko-KR" sz="1600" dirty="0" smtClean="0"/>
              <a:t> 278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249101" y="32372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274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05884" y="3181132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279</a:t>
            </a:r>
          </a:p>
          <a:p>
            <a:r>
              <a:rPr lang="en-US" altLang="ko-KR" sz="1600" dirty="0" smtClean="0"/>
              <a:t> 280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281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41072" y="3806785"/>
            <a:ext cx="67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282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283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13207" y="445700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284</a:t>
            </a:r>
          </a:p>
          <a:p>
            <a:r>
              <a:rPr lang="en-US" altLang="ko-KR" sz="1600" dirty="0" smtClean="0"/>
              <a:t>285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06741" y="52255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286</a:t>
            </a:r>
          </a:p>
          <a:p>
            <a:r>
              <a:rPr lang="en-US" altLang="ko-KR" sz="1600" dirty="0" smtClean="0"/>
              <a:t>287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06741" y="580808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288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14686" y="6282955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291 290 289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988580" y="62829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292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6874" y="1840675"/>
            <a:ext cx="5022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 293 294  295 296 297  298 </a:t>
            </a:r>
            <a:r>
              <a:rPr lang="en-US" altLang="ko-KR" sz="1600" dirty="0" smtClean="0">
                <a:solidFill>
                  <a:srgbClr val="FF0000"/>
                </a:solidFill>
              </a:rPr>
              <a:t>299</a:t>
            </a:r>
            <a:r>
              <a:rPr lang="en-US" altLang="ko-KR" sz="1600" dirty="0" smtClean="0"/>
              <a:t> 300  301 302 303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992582" y="22090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471</a:t>
            </a:r>
            <a:endParaRPr lang="ko-KR" alt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57454" y="22070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472</a:t>
            </a:r>
            <a:endParaRPr lang="ko-KR" alt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4179" y="24069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473</a:t>
            </a:r>
            <a:endParaRPr lang="ko-KR" altLang="en-US" sz="1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4077" y="30105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474</a:t>
            </a:r>
            <a:endParaRPr lang="ko-KR" alt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27177" y="252171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475</a:t>
            </a:r>
            <a:endParaRPr lang="ko-KR" alt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19606" y="25316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476</a:t>
            </a:r>
            <a:endParaRPr lang="ko-KR" altLang="en-US" sz="1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2037" y="252963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477</a:t>
            </a:r>
            <a:endParaRPr lang="ko-KR" alt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016347" y="25395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</a:rPr>
              <a:t>478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4370" y="366570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479</a:t>
            </a:r>
            <a:endParaRPr lang="ko-KR" altLang="en-US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41732" y="36756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</a:rPr>
              <a:t>480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9718" y="36855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481</a:t>
            </a:r>
            <a:endParaRPr lang="ko-KR" altLang="en-US" sz="14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89578" y="36835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482</a:t>
            </a:r>
            <a:endParaRPr lang="ko-KR" altLang="en-US" sz="1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79582" y="39903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483</a:t>
            </a:r>
            <a:endParaRPr lang="ko-KR" alt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9878298" y="25395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484</a:t>
            </a:r>
            <a:endParaRPr lang="ko-KR" altLang="en-US" sz="1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325109" y="31432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485</a:t>
            </a:r>
            <a:endParaRPr lang="ko-KR" altLang="en-US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643765" y="36993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486</a:t>
            </a:r>
            <a:endParaRPr lang="ko-KR" altLang="en-US" sz="1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573006" y="46236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487</a:t>
            </a:r>
            <a:endParaRPr lang="ko-KR" altLang="en-US" sz="14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571028" y="55598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488</a:t>
            </a:r>
            <a:endParaRPr lang="ko-KR" altLang="en-US" sz="1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533424" y="59853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489</a:t>
            </a:r>
            <a:endParaRPr lang="ko-KR" altLang="en-US" sz="14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617543" y="22070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490</a:t>
            </a:r>
            <a:endParaRPr lang="ko-KR" altLang="en-US" sz="14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08095" y="220505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491</a:t>
            </a:r>
            <a:endParaRPr lang="ko-KR" altLang="en-US" sz="1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7000525" y="22030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</a:rPr>
              <a:t>492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28580" y="22129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</a:rPr>
              <a:t>493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5"/>
            <a:ext cx="12192000" cy="58000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- SCM2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 rot="20647449">
            <a:off x="11376561" y="648392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 rot="20647449">
            <a:off x="11291456" y="625631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 rot="20647449">
            <a:off x="11184580" y="606631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 rot="20647449">
            <a:off x="11016346" y="57912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307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 rot="20647449">
            <a:off x="10897595" y="557744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308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 rot="20647449">
            <a:off x="10790716" y="53874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309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rot="20092053">
            <a:off x="10589982" y="509155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310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 rot="20092053">
            <a:off x="10504877" y="48639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311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 rot="20092053">
            <a:off x="10398001" y="46739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312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 rot="20647449">
            <a:off x="10194832" y="449177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313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 rot="20647449">
            <a:off x="10109727" y="42641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314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 rot="20647449">
            <a:off x="10002851" y="40741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315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20647449">
            <a:off x="9779019" y="378568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316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 rot="20647449">
            <a:off x="9693914" y="355807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317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20647449">
            <a:off x="9587038" y="336807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318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 rot="20647449">
            <a:off x="9355289" y="308503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319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 rot="20647449">
            <a:off x="9270184" y="28574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320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20647449">
            <a:off x="9163308" y="266742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321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 rot="20647449">
            <a:off x="8948618" y="24247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322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 rot="20647449">
            <a:off x="8863513" y="219717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323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 rot="20647449">
            <a:off x="8756637" y="20071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324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 rot="20647449">
            <a:off x="8544222" y="176515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325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 rot="20647449">
            <a:off x="8271178" y="13100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326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 rot="20647449">
            <a:off x="7945570" y="143101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327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 rot="20647449">
            <a:off x="7304633" y="158040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328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 rot="20647449">
            <a:off x="6979025" y="170141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329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4551" y="208608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34447" y="23928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4447" y="27728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4446" y="30341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8200" y="36872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334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09453" y="3839679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340 339338 337 336335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907477" y="3327060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346 345344 343 342341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16775" y="33944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347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6777" y="305008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348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6776" y="284820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349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28651" y="264631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350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 rot="20441780">
            <a:off x="1017318" y="19555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351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 rot="20441780">
            <a:off x="1478476" y="183484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352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 rot="20441780">
            <a:off x="2095997" y="16923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353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 rot="20441780">
            <a:off x="2511631" y="159733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354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 rot="20441780">
            <a:off x="2986646" y="147858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355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 rot="20441780">
            <a:off x="3317177" y="136972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356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70461" y="48639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357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919744" y="48738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358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274023" y="48718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359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628302" y="48698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360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4077585" y="48797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361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431865" y="488967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362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1701167" y="61793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494</a:t>
            </a:r>
            <a:endParaRPr lang="ko-KR" altLang="en-US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521055" y="54767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495</a:t>
            </a:r>
            <a:endParaRPr lang="ko-KR" altLang="en-US" sz="14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139067" y="480971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496</a:t>
            </a:r>
            <a:endParaRPr lang="ko-KR" altLang="en-US" sz="1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10709574" y="41545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497</a:t>
            </a:r>
            <a:endParaRPr lang="ko-KR" altLang="en-US" sz="14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303830" y="34875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498</a:t>
            </a:r>
            <a:endParaRPr lang="ko-KR" altLang="en-US" sz="14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9862461" y="278496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499</a:t>
            </a:r>
            <a:endParaRPr lang="ko-KR" altLang="en-US" sz="14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9302341" y="191609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500</a:t>
            </a:r>
            <a:endParaRPr lang="ko-KR" altLang="en-US" sz="14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8017824" y="11184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501</a:t>
            </a:r>
            <a:endParaRPr lang="ko-KR" altLang="en-US" sz="14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7053943" y="130649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502</a:t>
            </a:r>
            <a:endParaRPr lang="ko-KR" altLang="en-US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7099466" y="22426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503</a:t>
            </a:r>
            <a:endParaRPr lang="ko-KR" altLang="en-US" sz="14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7097490" y="288194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504</a:t>
            </a:r>
            <a:endParaRPr lang="ko-KR" altLang="en-US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7095512" y="36993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505</a:t>
            </a:r>
            <a:endParaRPr lang="ko-KR" altLang="en-US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445340" y="30204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508</a:t>
            </a:r>
            <a:endParaRPr lang="ko-KR" altLang="en-US" sz="1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303332" y="301851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509</a:t>
            </a:r>
            <a:endParaRPr lang="ko-KR" altLang="en-US" sz="1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77605" y="422782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507</a:t>
            </a:r>
            <a:endParaRPr lang="ko-KR" altLang="en-US" sz="14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4451282" y="42258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506</a:t>
            </a:r>
            <a:endParaRPr lang="ko-KR" alt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59890" y="526889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514</a:t>
            </a:r>
            <a:endParaRPr lang="ko-KR" alt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4269195" y="52669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515</a:t>
            </a:r>
            <a:endParaRPr lang="ko-KR" altLang="en-US" sz="1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281563" y="183296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513</a:t>
            </a:r>
            <a:endParaRPr lang="ko-KR" altLang="en-US" sz="14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2448313" y="20209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512</a:t>
            </a:r>
            <a:endParaRPr lang="ko-KR" altLang="en-US" sz="1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1413177" y="226839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511</a:t>
            </a:r>
            <a:endParaRPr lang="ko-KR" altLang="en-US" sz="1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781808" y="308581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510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178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SCM3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4"/>
            <a:ext cx="12192000" cy="5789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1451" y="64126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363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7599" y="56096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364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5621" y="54295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365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275620" y="52632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366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275622" y="50376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367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3644" y="48575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368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3643" y="469129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369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3645" y="450128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370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271667" y="43211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371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1666" y="41549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372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3542" y="395304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373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81564" y="37729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374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281563" y="36066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375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36590" y="396294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385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134612" y="37828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386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134611" y="36165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387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134613" y="451909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382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132635" y="43389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383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132634" y="41727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384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34611" y="50653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379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132633" y="48852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380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132632" y="471899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381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132632" y="559777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376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30654" y="54176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377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130653" y="525140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378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553701" y="53582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388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7958" y="53563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389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765965" y="53543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390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0844" y="53523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391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598223" y="536225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392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9980" y="53602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393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323610" y="53582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394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751616" y="53563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395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357754" y="535433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396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3889" y="53523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397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897" y="53622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398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1153" y="53602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399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61383" y="286645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400</a:t>
            </a:r>
            <a:endParaRPr lang="ko-KR" altLang="en-US" sz="16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8057427" y="2518117"/>
            <a:ext cx="528086" cy="506784"/>
            <a:chOff x="8057427" y="2518117"/>
            <a:chExt cx="528086" cy="506784"/>
          </a:xfrm>
        </p:grpSpPr>
        <p:sp>
          <p:nvSpPr>
            <p:cNvPr id="47" name="TextBox 46"/>
            <p:cNvSpPr txBox="1"/>
            <p:nvPr/>
          </p:nvSpPr>
          <p:spPr>
            <a:xfrm>
              <a:off x="8059407" y="26863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401</a:t>
              </a:r>
              <a:endParaRPr lang="ko-KR" alt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57427" y="251811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402</a:t>
              </a:r>
              <a:endParaRPr lang="ko-KR" altLang="en-US" sz="16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055446" y="2148004"/>
            <a:ext cx="528086" cy="506784"/>
            <a:chOff x="8057427" y="2518117"/>
            <a:chExt cx="528086" cy="506784"/>
          </a:xfrm>
        </p:grpSpPr>
        <p:sp>
          <p:nvSpPr>
            <p:cNvPr id="51" name="TextBox 50"/>
            <p:cNvSpPr txBox="1"/>
            <p:nvPr/>
          </p:nvSpPr>
          <p:spPr>
            <a:xfrm>
              <a:off x="8059407" y="26863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403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57427" y="251811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404</a:t>
              </a:r>
              <a:endParaRPr lang="ko-KR" altLang="en-US" sz="16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055446" y="196987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405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7192503" y="28644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406</a:t>
            </a:r>
            <a:endParaRPr lang="ko-KR" altLang="en-US" sz="16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7188547" y="2516138"/>
            <a:ext cx="528086" cy="506784"/>
            <a:chOff x="8057427" y="2518117"/>
            <a:chExt cx="528086" cy="506784"/>
          </a:xfrm>
        </p:grpSpPr>
        <p:sp>
          <p:nvSpPr>
            <p:cNvPr id="56" name="TextBox 55"/>
            <p:cNvSpPr txBox="1"/>
            <p:nvPr/>
          </p:nvSpPr>
          <p:spPr>
            <a:xfrm>
              <a:off x="8059407" y="26863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407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57427" y="251811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408</a:t>
              </a:r>
              <a:endParaRPr lang="ko-KR" altLang="en-US" sz="1600" dirty="0"/>
            </a:p>
          </p:txBody>
        </p:sp>
      </p:grpSp>
      <p:sp>
        <p:nvSpPr>
          <p:cNvPr id="58" name="TextBox 57"/>
          <p:cNvSpPr txBox="1"/>
          <p:nvPr/>
        </p:nvSpPr>
        <p:spPr>
          <a:xfrm rot="20945750">
            <a:off x="6984869" y="22811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409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 rot="20945750">
            <a:off x="6899761" y="21129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410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9733824" y="197872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411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9731848" y="21548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412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9729869" y="233102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413</a:t>
            </a:r>
            <a:endParaRPr lang="ko-KR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0559161" y="19727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414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0557185" y="21489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415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0567082" y="23250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416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084125" y="12163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417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438404" y="12143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418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804558" y="121235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419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433954" y="120048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420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7954483" y="11985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421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52012" y="11985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422</a:t>
            </a:r>
            <a:endParaRPr lang="ko-KR" alt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9389416" y="119652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423</a:t>
            </a:r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9971310" y="119652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424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0361214" y="12064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425</a:t>
            </a:r>
            <a:endParaRPr lang="ko-KR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1132682" y="12143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426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1498836" y="121235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427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297402" y="60981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516</a:t>
            </a:r>
            <a:endParaRPr lang="ko-KR" altLang="en-US" sz="14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6703637" y="54569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517</a:t>
            </a:r>
            <a:endParaRPr lang="ko-KR" altLang="en-US" sz="14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6713534" y="490868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518</a:t>
            </a:r>
            <a:endParaRPr lang="ko-KR" altLang="en-US" sz="14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6711556" y="437231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519</a:t>
            </a:r>
            <a:endParaRPr lang="ko-KR" altLang="en-US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709578" y="38121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520</a:t>
            </a:r>
            <a:endParaRPr lang="ko-KR" altLang="en-US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8773904" y="378647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524</a:t>
            </a:r>
            <a:endParaRPr lang="ko-KR" altLang="en-US" sz="14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8783802" y="436637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</a:rPr>
              <a:t>523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781823" y="48987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522</a:t>
            </a:r>
            <a:endParaRPr lang="ko-KR" altLang="en-US" sz="14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8791719" y="54668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521</a:t>
            </a:r>
            <a:endParaRPr lang="ko-KR" altLang="en-US" sz="1400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8647236" y="273352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529</a:t>
            </a:r>
            <a:endParaRPr lang="ko-KR" altLang="en-US" sz="14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8657132" y="21615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530</a:t>
            </a:r>
            <a:endParaRPr lang="ko-KR" altLang="en-US" sz="14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9165790" y="21595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533</a:t>
            </a:r>
            <a:endParaRPr lang="ko-KR" altLang="en-US" sz="14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11230115" y="215757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534</a:t>
            </a:r>
            <a:endParaRPr lang="ko-KR" altLang="en-US" sz="14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6573010" y="271373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531</a:t>
            </a:r>
            <a:endParaRPr lang="ko-KR" altLang="en-US" sz="14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6452278" y="22842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532</a:t>
            </a:r>
            <a:endParaRPr lang="ko-KR" altLang="en-US" sz="14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6438420" y="15578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535</a:t>
            </a:r>
            <a:endParaRPr lang="ko-KR" altLang="en-US" sz="1400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7683347" y="155589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536</a:t>
            </a:r>
            <a:endParaRPr lang="ko-KR" altLang="en-US" sz="14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9593286" y="15539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537</a:t>
            </a:r>
            <a:endParaRPr lang="ko-KR" altLang="en-US" sz="14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311250" y="156183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538</a:t>
            </a:r>
            <a:endParaRPr lang="ko-KR" altLang="en-US" sz="14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193485" y="50036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525</a:t>
            </a:r>
            <a:endParaRPr lang="ko-KR" altLang="en-US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885222" y="50017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526</a:t>
            </a:r>
            <a:endParaRPr lang="ko-KR" altLang="en-US" sz="14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612584" y="49997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527</a:t>
            </a:r>
            <a:endParaRPr lang="ko-KR" altLang="en-US" sz="14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83687" y="50096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528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0770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SCM4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0654"/>
            <a:ext cx="12192000" cy="5777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515" y="59732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428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93669" y="597131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429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49932" y="59713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430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13067" y="597131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431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79221" y="59693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432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5484" y="59693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433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64774" y="597923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434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30931" y="597725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435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98969" y="59752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436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83875" y="59732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437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8788" y="604256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438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7471" y="6040589"/>
            <a:ext cx="434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439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94247" y="6050486"/>
            <a:ext cx="434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440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315793" y="6060382"/>
            <a:ext cx="395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441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10696" y="6058402"/>
            <a:ext cx="395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442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921462" y="6056424"/>
            <a:ext cx="434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443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526486" y="55457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444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524510" y="523504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445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522531" y="475805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446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520554" y="442357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447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518577" y="411283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448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552225" y="35052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449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550246" y="301635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450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548269" y="242060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451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546289" y="191986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452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9434960" y="169225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453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444859" y="20346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454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442881" y="240082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455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440903" y="292135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456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438923" y="321626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457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448820" y="35824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458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446841" y="41029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459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444863" y="44334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460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454759" y="477588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461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1020320" y="475015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462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1018344" y="44394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463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1016364" y="40930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464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014384" y="354481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465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012406" y="322220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466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1010428" y="28758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467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8448" y="241072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468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1006468" y="204061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469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1004490" y="171800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470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7178664" y="165665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471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176685" y="197530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472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174707" y="22464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473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172727" y="33251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474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170748" y="36200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475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53947" y="53449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476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972" y="477300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477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49994" y="44028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478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48014" y="410403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479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46035" y="362703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480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44057" y="32331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481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42078" y="28749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482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40103" y="24217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483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38124" y="205158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484</a:t>
            </a:r>
            <a:endParaRPr lang="ko-KR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36146" y="16696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485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272318" y="166762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486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270339" y="205752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487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268360" y="24355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488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1266382" y="28729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489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89732" y="64782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539</a:t>
            </a:r>
            <a:endParaRPr lang="ko-KR" altLang="en-US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1951533" y="64881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540</a:t>
            </a:r>
            <a:endParaRPr lang="ko-KR" altLang="en-US" sz="14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350839" y="64861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541</a:t>
            </a:r>
            <a:endParaRPr lang="ko-KR" altLang="en-US" sz="1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298884" y="64841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542</a:t>
            </a:r>
            <a:endParaRPr lang="ko-KR" altLang="en-US" sz="14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5567562" y="648218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543</a:t>
            </a:r>
            <a:endParaRPr lang="ko-KR" alt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6610611" y="64802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544</a:t>
            </a:r>
            <a:endParaRPr lang="ko-KR" alt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8069296" y="54331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545</a:t>
            </a:r>
            <a:endParaRPr lang="ko-KR" altLang="en-US" sz="1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079193" y="444556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546</a:t>
            </a:r>
            <a:endParaRPr lang="ko-KR" altLang="en-US" sz="14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8077213" y="32916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547</a:t>
            </a:r>
            <a:endParaRPr lang="ko-KR" altLang="en-US" sz="1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8077213" y="21991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548</a:t>
            </a:r>
            <a:endParaRPr lang="ko-KR" altLang="en-US" sz="1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034664" y="207842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549</a:t>
            </a:r>
            <a:endParaRPr lang="ko-KR" altLang="en-US" sz="14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032687" y="32521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550</a:t>
            </a:r>
            <a:endParaRPr lang="ko-KR" altLang="en-US" sz="14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0032687" y="445150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551</a:t>
            </a:r>
            <a:endParaRPr lang="ko-KR" altLang="en-US" sz="14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10565096" y="44614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552</a:t>
            </a:r>
            <a:endParaRPr lang="ko-KR" altLang="en-US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563118" y="32481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553</a:t>
            </a:r>
            <a:endParaRPr lang="ko-KR" altLang="en-US" sz="1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0561139" y="20705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554</a:t>
            </a:r>
            <a:endParaRPr lang="ko-KR" altLang="en-US" sz="14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616556" y="199727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</a:rPr>
              <a:t>555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38327" y="35153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</a:rPr>
              <a:t>556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-13825" y="46911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</a:rPr>
              <a:t>557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17610" y="32522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558</a:t>
            </a:r>
            <a:endParaRPr lang="ko-KR" altLang="en-US" sz="14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4164" y="20627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559</a:t>
            </a:r>
            <a:endParaRPr lang="ko-KR" altLang="en-US" sz="14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1842860" y="232201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560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347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SCM5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8" y="1104503"/>
            <a:ext cx="12191999" cy="5791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1469" y="423949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490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23220" y="423751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491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39354" y="42355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492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12984" y="42454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493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71623" y="42434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494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18387" y="42414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495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0746" y="42157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8767" y="43681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6787" y="45561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4808" y="47679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2830" y="49559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2727" y="51202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8269" y="42395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496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6292" y="50925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503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0578" y="509056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73610" y="510046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4765" y="5098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9047" y="509650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40204" y="509453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48814" y="51182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509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6837" y="493817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4858" y="476994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2881" y="45660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40903" y="438598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8922" y="42058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36945" y="39901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34966" y="382192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2988" y="365369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1008" y="343795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29029" y="326972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9028" y="31034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27053" y="27452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25074" y="251763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25073" y="225637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23096" y="194563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21121" y="171803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1000" y="138354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60905" y="140531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74561" y="14033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55764" y="121135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529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28795" y="120937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6200" y="120739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2360" y="121729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59766" y="121531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20923" y="12133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3330" y="121135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90736" y="12093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10033" y="120740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01821" y="121729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95490" y="13103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539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97270" y="13083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3062" y="51162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1084" y="492431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9105" y="476795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7128" y="456409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5146" y="43721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71" y="419200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1193" y="400002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215" y="381991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233" y="646614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549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0257" y="623853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3903" y="592779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1312" y="592581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46843" y="592384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14876" y="59218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99782" y="5931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25312" y="592978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33970" y="586842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557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1221" y="39565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561</a:t>
            </a:r>
            <a:endParaRPr lang="ko-KR" alt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5189181" y="39546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562</a:t>
            </a:r>
            <a:endParaRPr lang="ko-KR" alt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3037768" y="439202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563</a:t>
            </a:r>
            <a:endParaRPr lang="ko-KR" altLang="en-US" sz="14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35791" y="498380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564</a:t>
            </a:r>
            <a:endParaRPr lang="ko-KR" altLang="en-US" sz="14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183244" y="54449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565</a:t>
            </a:r>
            <a:endParaRPr lang="ko-KR" altLang="en-US" sz="1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03" y="54786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566</a:t>
            </a:r>
            <a:endParaRPr lang="ko-KR" altLang="en-US" sz="1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2186707" y="501350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567</a:t>
            </a:r>
            <a:endParaRPr lang="ko-KR" altLang="en-US" sz="1400" i="1" dirty="0"/>
          </a:p>
        </p:txBody>
      </p:sp>
      <p:sp>
        <p:nvSpPr>
          <p:cNvPr id="79" name="TextBox 78"/>
          <p:cNvSpPr txBox="1"/>
          <p:nvPr/>
        </p:nvSpPr>
        <p:spPr>
          <a:xfrm>
            <a:off x="2184730" y="44533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568</a:t>
            </a:r>
            <a:endParaRPr lang="ko-KR" altLang="en-US" sz="14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2182750" y="38813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569</a:t>
            </a:r>
            <a:endParaRPr lang="ko-KR" altLang="en-US" sz="14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2180771" y="32975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570</a:t>
            </a:r>
            <a:endParaRPr lang="ko-KR" altLang="en-US" sz="1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2190671" y="259489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571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188692" y="186852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572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141688" y="11421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573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989787" y="16033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574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436598" y="16013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575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634025" y="15993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576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187713" y="159737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577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9480143" y="160727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578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8545" y="49778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579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6566" y="44415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580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16465" y="392890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581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2609" y="63732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582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038782" y="567061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583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2782473" y="566863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7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SCM6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3"/>
            <a:ext cx="12191999" cy="577734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503712" y="5860479"/>
            <a:ext cx="1590928" cy="342511"/>
            <a:chOff x="760020" y="5862456"/>
            <a:chExt cx="1590928" cy="342511"/>
          </a:xfrm>
        </p:grpSpPr>
        <p:sp>
          <p:nvSpPr>
            <p:cNvPr id="10" name="TextBox 9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561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562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563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47405" y="5858501"/>
            <a:ext cx="1590928" cy="342511"/>
            <a:chOff x="760020" y="5862456"/>
            <a:chExt cx="1590928" cy="342511"/>
          </a:xfrm>
        </p:grpSpPr>
        <p:sp>
          <p:nvSpPr>
            <p:cNvPr id="14" name="TextBox 13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564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565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566</a:t>
              </a:r>
              <a:endParaRPr lang="ko-KR" altLang="en-US"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979224" y="5856523"/>
            <a:ext cx="1590928" cy="342511"/>
            <a:chOff x="760020" y="5862456"/>
            <a:chExt cx="1590928" cy="342511"/>
          </a:xfrm>
        </p:grpSpPr>
        <p:sp>
          <p:nvSpPr>
            <p:cNvPr id="18" name="TextBox 17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567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568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569</a:t>
              </a:r>
              <a:endParaRPr lang="ko-KR" altLang="en-US" sz="1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977246" y="4726389"/>
            <a:ext cx="1590928" cy="342511"/>
            <a:chOff x="760020" y="5862456"/>
            <a:chExt cx="1590928" cy="342511"/>
          </a:xfrm>
        </p:grpSpPr>
        <p:sp>
          <p:nvSpPr>
            <p:cNvPr id="22" name="TextBox 21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576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575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574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288974" y="4724409"/>
            <a:ext cx="1590928" cy="342511"/>
            <a:chOff x="760020" y="5862456"/>
            <a:chExt cx="1590928" cy="342511"/>
          </a:xfrm>
        </p:grpSpPr>
        <p:sp>
          <p:nvSpPr>
            <p:cNvPr id="26" name="TextBox 25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579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578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577</a:t>
              </a:r>
              <a:endParaRPr lang="ko-KR" altLang="en-US" sz="16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17570" y="4722431"/>
            <a:ext cx="1590928" cy="342511"/>
            <a:chOff x="760020" y="5862456"/>
            <a:chExt cx="1590928" cy="342511"/>
          </a:xfrm>
        </p:grpSpPr>
        <p:sp>
          <p:nvSpPr>
            <p:cNvPr id="30" name="TextBox 29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582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581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580</a:t>
              </a:r>
              <a:endParaRPr lang="ko-KR" altLang="en-US" sz="16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60020" y="4720453"/>
            <a:ext cx="1600828" cy="1484514"/>
            <a:chOff x="760020" y="4720453"/>
            <a:chExt cx="1600828" cy="1484514"/>
          </a:xfrm>
        </p:grpSpPr>
        <p:grpSp>
          <p:nvGrpSpPr>
            <p:cNvPr id="8" name="그룹 7"/>
            <p:cNvGrpSpPr/>
            <p:nvPr/>
          </p:nvGrpSpPr>
          <p:grpSpPr>
            <a:xfrm>
              <a:off x="760020" y="5862456"/>
              <a:ext cx="1590928" cy="342511"/>
              <a:chOff x="760020" y="5862456"/>
              <a:chExt cx="1590928" cy="34251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60020" y="58664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558</a:t>
                </a:r>
                <a:endParaRPr lang="ko-KR" altLang="en-US" sz="16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304309" y="5864434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559</a:t>
                </a:r>
                <a:endParaRPr lang="ko-KR" altLang="en-US" sz="1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24842" y="5862456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560</a:t>
                </a:r>
                <a:endParaRPr lang="ko-KR" altLang="en-US" sz="1600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769920" y="4720453"/>
              <a:ext cx="1590928" cy="342511"/>
              <a:chOff x="760020" y="5862456"/>
              <a:chExt cx="1590928" cy="34251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60020" y="58664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585</a:t>
                </a:r>
                <a:endParaRPr lang="ko-KR" alt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304309" y="5864434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584</a:t>
                </a:r>
                <a:endParaRPr lang="ko-KR" altLang="en-US" sz="1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24842" y="5862456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583</a:t>
                </a:r>
                <a:endParaRPr lang="ko-KR" altLang="en-US" sz="1600" dirty="0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501733" y="2794667"/>
            <a:ext cx="1590928" cy="342511"/>
            <a:chOff x="760020" y="5862456"/>
            <a:chExt cx="1590928" cy="342511"/>
          </a:xfrm>
        </p:grpSpPr>
        <p:sp>
          <p:nvSpPr>
            <p:cNvPr id="57" name="TextBox 56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596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595</a:t>
              </a:r>
              <a:endParaRPr lang="ko-KR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594</a:t>
              </a:r>
              <a:endParaRPr lang="ko-KR" altLang="en-US" sz="16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245426" y="2792689"/>
            <a:ext cx="1590928" cy="342511"/>
            <a:chOff x="760020" y="5862456"/>
            <a:chExt cx="1590928" cy="342511"/>
          </a:xfrm>
        </p:grpSpPr>
        <p:sp>
          <p:nvSpPr>
            <p:cNvPr id="61" name="TextBox 60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593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592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591</a:t>
              </a:r>
              <a:endParaRPr lang="ko-KR" altLang="en-US" sz="16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977245" y="2790711"/>
            <a:ext cx="1590928" cy="342511"/>
            <a:chOff x="760020" y="5862456"/>
            <a:chExt cx="1590928" cy="342511"/>
          </a:xfrm>
        </p:grpSpPr>
        <p:sp>
          <p:nvSpPr>
            <p:cNvPr id="65" name="TextBox 64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590</a:t>
              </a:r>
              <a:endParaRPr lang="ko-KR" alt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589</a:t>
              </a:r>
              <a:endParaRPr lang="ko-KR" alt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588</a:t>
              </a:r>
              <a:endParaRPr lang="ko-KR" altLang="en-US" sz="16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75267" y="1660577"/>
            <a:ext cx="1590928" cy="342511"/>
            <a:chOff x="760020" y="5862456"/>
            <a:chExt cx="1590928" cy="342511"/>
          </a:xfrm>
        </p:grpSpPr>
        <p:sp>
          <p:nvSpPr>
            <p:cNvPr id="69" name="TextBox 68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604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603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602</a:t>
              </a:r>
              <a:endParaRPr lang="ko-KR" altLang="en-US" sz="16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286995" y="1658597"/>
            <a:ext cx="1590928" cy="342511"/>
            <a:chOff x="760020" y="5862456"/>
            <a:chExt cx="1590928" cy="342511"/>
          </a:xfrm>
        </p:grpSpPr>
        <p:sp>
          <p:nvSpPr>
            <p:cNvPr id="73" name="TextBox 72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607</a:t>
              </a:r>
              <a:endParaRPr lang="ko-KR" alt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606</a:t>
              </a:r>
              <a:endParaRPr lang="ko-KR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605</a:t>
              </a:r>
              <a:endParaRPr lang="ko-KR" altLang="en-US" sz="16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515591" y="1656619"/>
            <a:ext cx="1590928" cy="342511"/>
            <a:chOff x="760020" y="5862456"/>
            <a:chExt cx="1590928" cy="342511"/>
          </a:xfrm>
        </p:grpSpPr>
        <p:sp>
          <p:nvSpPr>
            <p:cNvPr id="77" name="TextBox 76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610</a:t>
              </a:r>
              <a:endParaRPr lang="ko-KR" alt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609</a:t>
              </a:r>
              <a:endParaRPr lang="ko-KR" alt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24842" y="5862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608</a:t>
              </a:r>
              <a:endParaRPr lang="ko-KR" altLang="en-US" sz="16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58041" y="1654641"/>
            <a:ext cx="1600828" cy="1484514"/>
            <a:chOff x="760020" y="4720453"/>
            <a:chExt cx="1600828" cy="1484514"/>
          </a:xfrm>
        </p:grpSpPr>
        <p:grpSp>
          <p:nvGrpSpPr>
            <p:cNvPr id="81" name="그룹 80"/>
            <p:cNvGrpSpPr/>
            <p:nvPr/>
          </p:nvGrpSpPr>
          <p:grpSpPr>
            <a:xfrm>
              <a:off x="760020" y="5862456"/>
              <a:ext cx="1590928" cy="342511"/>
              <a:chOff x="760020" y="5862456"/>
              <a:chExt cx="1590928" cy="34251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0020" y="58664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599</a:t>
                </a:r>
                <a:endParaRPr lang="ko-KR" altLang="en-US" sz="1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304309" y="5864434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598</a:t>
                </a:r>
                <a:endParaRPr lang="ko-KR" altLang="en-US" sz="1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824842" y="5862456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597</a:t>
                </a:r>
                <a:endParaRPr lang="ko-KR" altLang="en-US" sz="16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69920" y="4720453"/>
              <a:ext cx="1590928" cy="342511"/>
              <a:chOff x="760020" y="5862456"/>
              <a:chExt cx="1590928" cy="34251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760020" y="58664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613</a:t>
                </a:r>
                <a:endParaRPr lang="ko-KR" altLang="en-US" sz="1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304309" y="5864434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612</a:t>
                </a:r>
                <a:endParaRPr lang="ko-KR" altLang="en-US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24842" y="5862456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611</a:t>
                </a:r>
                <a:endParaRPr lang="ko-KR" altLang="en-US" sz="1600" dirty="0"/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7758547" y="5856523"/>
            <a:ext cx="1070395" cy="340533"/>
            <a:chOff x="760020" y="5864434"/>
            <a:chExt cx="1070395" cy="340533"/>
          </a:xfrm>
        </p:grpSpPr>
        <p:sp>
          <p:nvSpPr>
            <p:cNvPr id="90" name="TextBox 89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570</a:t>
              </a:r>
              <a:endParaRPr lang="ko-KR" altLang="en-US" sz="16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571</a:t>
              </a:r>
              <a:endParaRPr lang="ko-KR" altLang="en-US" sz="16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756569" y="4726389"/>
            <a:ext cx="1070395" cy="340533"/>
            <a:chOff x="760020" y="5864434"/>
            <a:chExt cx="1070395" cy="340533"/>
          </a:xfrm>
        </p:grpSpPr>
        <p:sp>
          <p:nvSpPr>
            <p:cNvPr id="94" name="TextBox 93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573</a:t>
              </a:r>
              <a:endParaRPr lang="ko-KR" altLang="en-US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572</a:t>
              </a:r>
              <a:endParaRPr lang="ko-KR" altLang="en-US" sz="1600" dirty="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756568" y="2826337"/>
            <a:ext cx="1070395" cy="340533"/>
            <a:chOff x="760020" y="5864434"/>
            <a:chExt cx="1070395" cy="340533"/>
          </a:xfrm>
        </p:grpSpPr>
        <p:sp>
          <p:nvSpPr>
            <p:cNvPr id="98" name="TextBox 97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587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586</a:t>
              </a:r>
              <a:endParaRPr lang="ko-KR" altLang="en-US" sz="16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7754590" y="1696203"/>
            <a:ext cx="1070395" cy="340533"/>
            <a:chOff x="760020" y="5864434"/>
            <a:chExt cx="1070395" cy="340533"/>
          </a:xfrm>
        </p:grpSpPr>
        <p:sp>
          <p:nvSpPr>
            <p:cNvPr id="101" name="TextBox 100"/>
            <p:cNvSpPr txBox="1"/>
            <p:nvPr/>
          </p:nvSpPr>
          <p:spPr>
            <a:xfrm>
              <a:off x="760020" y="58664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601</a:t>
              </a:r>
              <a:endParaRPr lang="ko-KR" altLang="en-US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04309" y="58644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600</a:t>
              </a:r>
              <a:endParaRPr lang="ko-KR" altLang="en-US" sz="1600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0388935" y="259872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614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98833" y="327363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615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396854" y="369917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616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406750" y="41009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617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1309933" y="64405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585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077377" y="64385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586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821073" y="64365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587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564768" y="64345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588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035329" y="64326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589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307952" y="42059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594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75396" y="420401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593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819092" y="42020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592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562787" y="420005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591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33348" y="419807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590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305972" y="33727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599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073416" y="33707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598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817112" y="336878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597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560807" y="33668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596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031368" y="33648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595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303993" y="113819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604</a:t>
            </a:r>
            <a:endParaRPr lang="ko-KR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71437" y="113622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603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815133" y="11342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602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58828" y="113226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601</a:t>
            </a:r>
            <a:endParaRPr lang="ko-KR" alt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029389" y="113028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600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9761209" y="33489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60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74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지하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층 </a:t>
            </a:r>
            <a:r>
              <a:rPr lang="en-US" altLang="ko-KR" sz="2800" b="1" dirty="0" smtClean="0"/>
              <a:t>- SCM7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0652"/>
            <a:ext cx="12192001" cy="5777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400000">
            <a:off x="11768449" y="25294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618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11374584" y="252746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619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11135101" y="252548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620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10384978" y="25116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621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10086119" y="25096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622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9597248" y="24720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623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9369640" y="247006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9142028" y="24680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625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8866917" y="246611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626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651183" y="24760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627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763454" y="4120300"/>
            <a:ext cx="739242" cy="492721"/>
            <a:chOff x="10763454" y="4120300"/>
            <a:chExt cx="739242" cy="492721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628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629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630</a:t>
              </a: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989581" y="4142071"/>
            <a:ext cx="739242" cy="492721"/>
            <a:chOff x="10763454" y="4120300"/>
            <a:chExt cx="739242" cy="492721"/>
          </a:xfrm>
        </p:grpSpPr>
        <p:sp>
          <p:nvSpPr>
            <p:cNvPr id="19" name="TextBox 18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631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632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633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39456" y="4163841"/>
            <a:ext cx="739242" cy="492721"/>
            <a:chOff x="10763454" y="4120300"/>
            <a:chExt cx="739242" cy="492721"/>
          </a:xfrm>
        </p:grpSpPr>
        <p:sp>
          <p:nvSpPr>
            <p:cNvPr id="23" name="TextBox 22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634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635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636</a:t>
              </a:r>
              <a:endParaRPr lang="ko-KR" altLang="en-US" sz="1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441833" y="4173737"/>
            <a:ext cx="739242" cy="492721"/>
            <a:chOff x="10763454" y="4120300"/>
            <a:chExt cx="739242" cy="492721"/>
          </a:xfrm>
        </p:grpSpPr>
        <p:sp>
          <p:nvSpPr>
            <p:cNvPr id="27" name="TextBox 26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637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638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639</a:t>
              </a:r>
              <a:endParaRPr lang="ko-KR" altLang="en-US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03585" y="4183633"/>
            <a:ext cx="739242" cy="492721"/>
            <a:chOff x="10763454" y="4120300"/>
            <a:chExt cx="739242" cy="492721"/>
          </a:xfrm>
        </p:grpSpPr>
        <p:sp>
          <p:nvSpPr>
            <p:cNvPr id="31" name="TextBox 30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640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641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642</a:t>
              </a:r>
              <a:endParaRPr lang="ko-KR" altLang="en-US" sz="1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965336" y="4193530"/>
            <a:ext cx="739242" cy="492721"/>
            <a:chOff x="10763454" y="4120300"/>
            <a:chExt cx="739242" cy="492721"/>
          </a:xfrm>
        </p:grpSpPr>
        <p:sp>
          <p:nvSpPr>
            <p:cNvPr id="35" name="TextBox 34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643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644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645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215214" y="4155927"/>
            <a:ext cx="739242" cy="492721"/>
            <a:chOff x="10763454" y="4120300"/>
            <a:chExt cx="739242" cy="492721"/>
          </a:xfrm>
        </p:grpSpPr>
        <p:sp>
          <p:nvSpPr>
            <p:cNvPr id="39" name="TextBox 38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646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647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648</a:t>
              </a:r>
              <a:endParaRPr lang="ko-KR" altLang="en-US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453216" y="4177698"/>
            <a:ext cx="739242" cy="492721"/>
            <a:chOff x="10763454" y="4120300"/>
            <a:chExt cx="739242" cy="492721"/>
          </a:xfrm>
        </p:grpSpPr>
        <p:sp>
          <p:nvSpPr>
            <p:cNvPr id="43" name="TextBox 42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649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650</a:t>
              </a:r>
              <a:endParaRPr lang="ko-KR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651</a:t>
              </a:r>
              <a:endParaRPr lang="ko-KR" altLang="en-US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714966" y="4187594"/>
            <a:ext cx="739242" cy="492721"/>
            <a:chOff x="10763454" y="4120300"/>
            <a:chExt cx="739242" cy="492721"/>
          </a:xfrm>
        </p:grpSpPr>
        <p:sp>
          <p:nvSpPr>
            <p:cNvPr id="47" name="TextBox 46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652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653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654</a:t>
              </a:r>
              <a:endParaRPr lang="ko-KR" altLang="en-US" sz="1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192945" y="4173742"/>
            <a:ext cx="739242" cy="492721"/>
            <a:chOff x="10763454" y="4120300"/>
            <a:chExt cx="739242" cy="492721"/>
          </a:xfrm>
        </p:grpSpPr>
        <p:sp>
          <p:nvSpPr>
            <p:cNvPr id="51" name="TextBox 50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655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656</a:t>
              </a:r>
              <a:endParaRPr lang="ko-KR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657</a:t>
              </a:r>
              <a:endParaRPr lang="ko-KR" altLang="en-US" sz="14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770936" y="363781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658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768956" y="32439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659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66976" y="28500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660</a:t>
            </a:r>
            <a:endParaRPr lang="ko-KR" altLang="en-US" sz="14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3345345" y="2244007"/>
            <a:ext cx="606635" cy="484802"/>
            <a:chOff x="10763454" y="4128219"/>
            <a:chExt cx="606635" cy="484802"/>
          </a:xfrm>
        </p:grpSpPr>
        <p:sp>
          <p:nvSpPr>
            <p:cNvPr id="59" name="TextBox 58"/>
            <p:cNvSpPr txBox="1"/>
            <p:nvPr/>
          </p:nvSpPr>
          <p:spPr>
            <a:xfrm rot="5400000">
              <a:off x="10974789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662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661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689238" y="2380565"/>
            <a:ext cx="739242" cy="492721"/>
            <a:chOff x="10763454" y="4120300"/>
            <a:chExt cx="739242" cy="492721"/>
          </a:xfrm>
        </p:grpSpPr>
        <p:sp>
          <p:nvSpPr>
            <p:cNvPr id="62" name="TextBox 61"/>
            <p:cNvSpPr txBox="1"/>
            <p:nvPr/>
          </p:nvSpPr>
          <p:spPr>
            <a:xfrm rot="5400000">
              <a:off x="11107396" y="42078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666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5400000">
              <a:off x="10891664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665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664</a:t>
              </a:r>
              <a:endParaRPr lang="ko-KR" altLang="en-US" sz="14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445300" y="2396407"/>
            <a:ext cx="606635" cy="484802"/>
            <a:chOff x="10763454" y="4128219"/>
            <a:chExt cx="606635" cy="484802"/>
          </a:xfrm>
        </p:grpSpPr>
        <p:sp>
          <p:nvSpPr>
            <p:cNvPr id="70" name="TextBox 69"/>
            <p:cNvSpPr txBox="1"/>
            <p:nvPr/>
          </p:nvSpPr>
          <p:spPr>
            <a:xfrm rot="5400000">
              <a:off x="10974789" y="421772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668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0675931" y="421574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667</a:t>
              </a:r>
              <a:endParaRPr lang="ko-KR" altLang="en-US" sz="1400" dirty="0"/>
            </a:p>
          </p:txBody>
        </p:sp>
      </p:grpSp>
      <p:sp>
        <p:nvSpPr>
          <p:cNvPr id="72" name="TextBox 71"/>
          <p:cNvSpPr txBox="1"/>
          <p:nvPr/>
        </p:nvSpPr>
        <p:spPr>
          <a:xfrm rot="5400000">
            <a:off x="6272169" y="247205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669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4239509" y="23513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663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213289" y="48946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670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175686" y="451263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671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54956" y="40356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672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934224" y="352302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673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 rot="4770834">
            <a:off x="469107" y="30104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674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 rot="4770834">
            <a:off x="205869" y="310342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675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12846" y="425731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676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46492" y="467096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677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51391" y="513212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678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 rot="4770834">
            <a:off x="453270" y="58921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679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 rot="4770834">
            <a:off x="249412" y="59970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680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 rot="4770834">
            <a:off x="45551" y="614944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681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1495008" y="29452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606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222366" y="29432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607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9353487" y="294128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608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8781495" y="29393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609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869572" y="48255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610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0119449" y="482352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611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9357449" y="48215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612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3574" y="48195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613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7845326" y="481759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614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107076" y="48274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615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333200" y="48373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616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583075" y="48354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617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821075" y="48334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618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4678" y="483145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619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90193" y="323818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620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90093" y="28086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621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04395" y="28660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622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488068" y="294724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623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269858" y="29452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624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70844" y="26226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627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32646" y="364194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626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680048" y="45543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625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5540" y="455238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628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22306" y="64623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629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56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901</Words>
  <Application>Microsoft Office PowerPoint</Application>
  <PresentationFormat>와이드스크린</PresentationFormat>
  <Paragraphs>745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sooyeon.choi@igshare.net</dc:creator>
  <cp:lastModifiedBy>MIN YOUNG EOM</cp:lastModifiedBy>
  <cp:revision>48</cp:revision>
  <cp:lastPrinted>2017-09-25T01:40:38Z</cp:lastPrinted>
  <dcterms:created xsi:type="dcterms:W3CDTF">2017-09-01T01:07:13Z</dcterms:created>
  <dcterms:modified xsi:type="dcterms:W3CDTF">2017-12-11T01:39:51Z</dcterms:modified>
</cp:coreProperties>
</file>