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2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64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8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4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3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0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4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3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1907" y="2246813"/>
            <a:ext cx="6818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광명 호반</a:t>
            </a:r>
            <a:endParaRPr lang="en-US" altLang="ko-KR" sz="5400" dirty="0" smtClean="0"/>
          </a:p>
          <a:p>
            <a:pPr algn="ctr"/>
            <a:endParaRPr lang="en-US" altLang="ko-KR" sz="5400" dirty="0"/>
          </a:p>
          <a:p>
            <a:pPr algn="ctr"/>
            <a:r>
              <a:rPr lang="en-US" altLang="ko-KR" sz="3600" dirty="0" smtClean="0"/>
              <a:t>USM / LGM </a:t>
            </a:r>
            <a:r>
              <a:rPr lang="ko-KR" altLang="en-US" sz="3600" dirty="0" smtClean="0"/>
              <a:t>시리얼번호 </a:t>
            </a:r>
            <a:r>
              <a:rPr lang="en-US" altLang="ko-KR" sz="3600" dirty="0" smtClean="0"/>
              <a:t>(B1)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6781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745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지하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층 </a:t>
            </a:r>
            <a:r>
              <a:rPr lang="en-US" altLang="ko-KR" sz="2800" b="1" dirty="0" smtClean="0"/>
              <a:t>- SCM8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1"/>
            <a:ext cx="12192000" cy="57773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067803" y="346759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682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065824" y="282435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683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1063845" y="232361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684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608127" y="348541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685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422081" y="512816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686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040091" y="512618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687</a:t>
            </a:r>
            <a:endParaRPr lang="ko-KR" altLang="en-US" sz="1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9140045" y="5142022"/>
            <a:ext cx="2024630" cy="317673"/>
            <a:chOff x="9140045" y="5142022"/>
            <a:chExt cx="2024630" cy="317673"/>
          </a:xfrm>
        </p:grpSpPr>
        <p:sp>
          <p:nvSpPr>
            <p:cNvPr id="11" name="TextBox 10"/>
            <p:cNvSpPr txBox="1"/>
            <p:nvPr/>
          </p:nvSpPr>
          <p:spPr>
            <a:xfrm>
              <a:off x="10681851" y="514795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688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94865" y="514597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689</a:t>
              </a:r>
              <a:endParaRPr lang="ko-KR" alt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96005" y="514400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690</a:t>
              </a:r>
              <a:endParaRPr lang="ko-KR" alt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37767" y="514202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691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38908" y="5151918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692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40045" y="514994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693</a:t>
              </a:r>
              <a:endParaRPr lang="ko-KR" altLang="en-US" sz="14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149943" y="606236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728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444846" y="607226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727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751622" y="607028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726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094029" y="608018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725</a:t>
            </a:r>
            <a:endParaRPr lang="ko-KR" altLang="en-US" sz="14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6299864" y="5151919"/>
            <a:ext cx="2024630" cy="317673"/>
            <a:chOff x="9140045" y="5142022"/>
            <a:chExt cx="2024630" cy="317673"/>
          </a:xfrm>
        </p:grpSpPr>
        <p:sp>
          <p:nvSpPr>
            <p:cNvPr id="22" name="TextBox 21"/>
            <p:cNvSpPr txBox="1"/>
            <p:nvPr/>
          </p:nvSpPr>
          <p:spPr>
            <a:xfrm>
              <a:off x="10681851" y="514795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694</a:t>
              </a:r>
              <a:endParaRPr lang="ko-KR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94865" y="514597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695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096005" y="514400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696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737767" y="514202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697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38908" y="5151918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698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40045" y="514994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699</a:t>
              </a:r>
              <a:endParaRPr lang="ko-KR" altLang="en-US" sz="1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397831" y="5149940"/>
            <a:ext cx="2024630" cy="317673"/>
            <a:chOff x="9140045" y="5142022"/>
            <a:chExt cx="2024630" cy="317673"/>
          </a:xfrm>
        </p:grpSpPr>
        <p:sp>
          <p:nvSpPr>
            <p:cNvPr id="29" name="TextBox 28"/>
            <p:cNvSpPr txBox="1"/>
            <p:nvPr/>
          </p:nvSpPr>
          <p:spPr>
            <a:xfrm>
              <a:off x="10681851" y="514795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700</a:t>
              </a:r>
              <a:endParaRPr lang="ko-KR" alt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94865" y="514597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701</a:t>
              </a:r>
              <a:endParaRPr lang="ko-KR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096005" y="514400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702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737767" y="514202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703</a:t>
              </a:r>
              <a:endParaRPr lang="ko-KR" alt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38908" y="5151918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704</a:t>
              </a:r>
              <a:endParaRPr lang="ko-KR" alt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140045" y="514994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705</a:t>
              </a:r>
              <a:endParaRPr lang="ko-KR" altLang="en-US" sz="14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95752" y="5195464"/>
            <a:ext cx="2024630" cy="317673"/>
            <a:chOff x="9140045" y="5142022"/>
            <a:chExt cx="2024630" cy="317673"/>
          </a:xfrm>
        </p:grpSpPr>
        <p:sp>
          <p:nvSpPr>
            <p:cNvPr id="36" name="TextBox 35"/>
            <p:cNvSpPr txBox="1"/>
            <p:nvPr/>
          </p:nvSpPr>
          <p:spPr>
            <a:xfrm>
              <a:off x="10681851" y="514795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709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394865" y="514597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710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096005" y="514400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711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737767" y="514202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712</a:t>
              </a:r>
              <a:endParaRPr lang="ko-KR" alt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38908" y="5151918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713</a:t>
              </a:r>
              <a:endParaRPr lang="ko-KR" alt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40045" y="514994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714</a:t>
              </a:r>
              <a:endParaRPr lang="ko-KR" altLang="en-US" sz="14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51369" y="519150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715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-47494" y="518952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716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49392" y="605642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718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-49471" y="605444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717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043548" y="519546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706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744689" y="520535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707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445826" y="520338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708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053444" y="608413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741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754585" y="609402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742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455722" y="609205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743</a:t>
            </a:r>
            <a:endParaRPr lang="ko-KR" altLang="en-US" sz="14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605651" y="6048507"/>
            <a:ext cx="2024630" cy="317673"/>
            <a:chOff x="9140045" y="5142022"/>
            <a:chExt cx="2024630" cy="317673"/>
          </a:xfrm>
        </p:grpSpPr>
        <p:sp>
          <p:nvSpPr>
            <p:cNvPr id="55" name="TextBox 54"/>
            <p:cNvSpPr txBox="1"/>
            <p:nvPr/>
          </p:nvSpPr>
          <p:spPr>
            <a:xfrm>
              <a:off x="10681851" y="514795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724</a:t>
              </a:r>
              <a:endParaRPr lang="ko-KR" alt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394865" y="5145979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096005" y="5144000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722723</a:t>
              </a:r>
              <a:endParaRPr lang="ko-KR" alt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737767" y="514202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721</a:t>
              </a:r>
              <a:endParaRPr lang="ko-KR" alt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438908" y="5151918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720</a:t>
              </a:r>
              <a:endParaRPr lang="ko-KR" alt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140045" y="514994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719</a:t>
              </a:r>
              <a:endParaRPr lang="ko-KR" altLang="en-US" sz="1400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403773" y="6094029"/>
            <a:ext cx="2024630" cy="317673"/>
            <a:chOff x="9140045" y="5142022"/>
            <a:chExt cx="2024630" cy="317673"/>
          </a:xfrm>
        </p:grpSpPr>
        <p:sp>
          <p:nvSpPr>
            <p:cNvPr id="62" name="TextBox 61"/>
            <p:cNvSpPr txBox="1"/>
            <p:nvPr/>
          </p:nvSpPr>
          <p:spPr>
            <a:xfrm>
              <a:off x="10681851" y="514795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735</a:t>
              </a:r>
              <a:endParaRPr lang="ko-KR" alt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394865" y="514597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736</a:t>
              </a:r>
              <a:endParaRPr lang="ko-KR" alt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096005" y="514400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737</a:t>
              </a:r>
              <a:endParaRPr lang="ko-KR" alt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737767" y="514202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738</a:t>
              </a:r>
              <a:endParaRPr lang="ko-KR" alt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438908" y="5151918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739</a:t>
              </a:r>
              <a:endParaRPr lang="ko-KR" alt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140045" y="514994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740</a:t>
              </a:r>
              <a:endParaRPr lang="ko-KR" altLang="en-US" sz="14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289968" y="6092051"/>
            <a:ext cx="2024630" cy="317673"/>
            <a:chOff x="9140045" y="5142022"/>
            <a:chExt cx="2024630" cy="317673"/>
          </a:xfrm>
        </p:grpSpPr>
        <p:sp>
          <p:nvSpPr>
            <p:cNvPr id="69" name="TextBox 68"/>
            <p:cNvSpPr txBox="1"/>
            <p:nvPr/>
          </p:nvSpPr>
          <p:spPr>
            <a:xfrm>
              <a:off x="10681851" y="514795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729</a:t>
              </a:r>
              <a:endParaRPr lang="ko-KR" alt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394865" y="514597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730</a:t>
              </a:r>
              <a:endParaRPr lang="ko-KR" alt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096005" y="514400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731</a:t>
              </a:r>
              <a:endParaRPr lang="ko-KR" alt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737767" y="514202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732</a:t>
              </a:r>
              <a:endParaRPr lang="ko-KR" alt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438908" y="5151918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733</a:t>
              </a:r>
              <a:endParaRPr lang="ko-KR" alt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140045" y="514994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734</a:t>
              </a:r>
              <a:endParaRPr lang="ko-KR" altLang="en-US" sz="14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1556352" y="289974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630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1233742" y="467906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631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0388615" y="467708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632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460360" y="467510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633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7558328" y="470875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634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6606321" y="470677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635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5642442" y="470479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636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4702313" y="470281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637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3774058" y="470083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638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1848278" y="469886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639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908150" y="470875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640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122400" y="470678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641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9636511" y="646630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650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7568227" y="649994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649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6616220" y="649796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648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5652341" y="649598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647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4712212" y="649401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646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3783957" y="649203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645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858177" y="649005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644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918049" y="649995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643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132299" y="649797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95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745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지하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층 </a:t>
            </a:r>
            <a:r>
              <a:rPr lang="en-US" altLang="ko-KR" sz="2800" b="1" dirty="0" smtClean="0"/>
              <a:t>- SCM9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1"/>
            <a:ext cx="12192000" cy="577827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61258" y="1421083"/>
            <a:ext cx="1460296" cy="342510"/>
            <a:chOff x="261258" y="1421083"/>
            <a:chExt cx="1460296" cy="342510"/>
          </a:xfrm>
        </p:grpSpPr>
        <p:sp>
          <p:nvSpPr>
            <p:cNvPr id="3" name="TextBox 2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744</a:t>
              </a:r>
              <a:endParaRPr lang="ko-KR" altLang="en-US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745</a:t>
              </a:r>
              <a:endParaRPr lang="ko-KR" alt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746</a:t>
              </a:r>
              <a:endParaRPr lang="ko-KR" altLang="en-US" sz="16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708069" y="1419106"/>
            <a:ext cx="1460296" cy="342510"/>
            <a:chOff x="261258" y="1421083"/>
            <a:chExt cx="1460296" cy="342510"/>
          </a:xfrm>
        </p:grpSpPr>
        <p:sp>
          <p:nvSpPr>
            <p:cNvPr id="9" name="TextBox 8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747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748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749</a:t>
              </a:r>
              <a:endParaRPr lang="ko-KR" altLang="en-US" sz="16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190505" y="1417130"/>
            <a:ext cx="1460296" cy="342510"/>
            <a:chOff x="261258" y="1421083"/>
            <a:chExt cx="1460296" cy="342510"/>
          </a:xfrm>
        </p:grpSpPr>
        <p:sp>
          <p:nvSpPr>
            <p:cNvPr id="13" name="TextBox 12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750</a:t>
              </a:r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751</a:t>
              </a:r>
              <a:endParaRPr lang="ko-KR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752</a:t>
              </a:r>
              <a:endParaRPr lang="ko-KR" altLang="en-US" sz="16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649194" y="1427026"/>
            <a:ext cx="1460296" cy="342510"/>
            <a:chOff x="261258" y="1421083"/>
            <a:chExt cx="1460296" cy="342510"/>
          </a:xfrm>
        </p:grpSpPr>
        <p:sp>
          <p:nvSpPr>
            <p:cNvPr id="17" name="TextBox 16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753</a:t>
              </a:r>
              <a:endParaRPr lang="ko-KR" alt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754</a:t>
              </a:r>
              <a:endParaRPr lang="ko-KR" alt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755</a:t>
              </a:r>
              <a:endParaRPr lang="ko-KR" altLang="en-US" sz="16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096003" y="1425049"/>
            <a:ext cx="1460296" cy="342510"/>
            <a:chOff x="261258" y="1421083"/>
            <a:chExt cx="1460296" cy="342510"/>
          </a:xfrm>
        </p:grpSpPr>
        <p:sp>
          <p:nvSpPr>
            <p:cNvPr id="21" name="TextBox 20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756</a:t>
              </a:r>
              <a:endParaRPr lang="ko-KR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757</a:t>
              </a:r>
              <a:endParaRPr lang="ko-KR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758</a:t>
              </a:r>
              <a:endParaRPr lang="ko-KR" altLang="en-US" sz="16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519061" y="1423070"/>
            <a:ext cx="1460296" cy="342510"/>
            <a:chOff x="261258" y="1421083"/>
            <a:chExt cx="1460296" cy="342510"/>
          </a:xfrm>
        </p:grpSpPr>
        <p:sp>
          <p:nvSpPr>
            <p:cNvPr id="25" name="TextBox 24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759</a:t>
              </a:r>
              <a:endParaRPr lang="ko-KR" alt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760</a:t>
              </a:r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761</a:t>
              </a:r>
              <a:endParaRPr lang="ko-KR" altLang="en-US" sz="16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989622" y="1421092"/>
            <a:ext cx="1460296" cy="342510"/>
            <a:chOff x="261258" y="1421083"/>
            <a:chExt cx="1460296" cy="342510"/>
          </a:xfrm>
        </p:grpSpPr>
        <p:sp>
          <p:nvSpPr>
            <p:cNvPr id="29" name="TextBox 28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762</a:t>
              </a:r>
              <a:endParaRPr lang="ko-KR" alt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763</a:t>
              </a:r>
              <a:endParaRPr lang="ko-KR" alt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764</a:t>
              </a:r>
              <a:endParaRPr lang="ko-KR" altLang="en-US" sz="16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448307" y="1419113"/>
            <a:ext cx="1460296" cy="342510"/>
            <a:chOff x="261258" y="1421083"/>
            <a:chExt cx="1460296" cy="342510"/>
          </a:xfrm>
        </p:grpSpPr>
        <p:sp>
          <p:nvSpPr>
            <p:cNvPr id="33" name="TextBox 32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765</a:t>
              </a:r>
              <a:endParaRPr lang="ko-KR" alt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766</a:t>
              </a:r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767</a:t>
              </a:r>
              <a:endParaRPr lang="ko-KR" altLang="en-US" sz="16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0446328" y="2212778"/>
            <a:ext cx="1460296" cy="342510"/>
            <a:chOff x="261258" y="1421083"/>
            <a:chExt cx="1460296" cy="342510"/>
          </a:xfrm>
        </p:grpSpPr>
        <p:sp>
          <p:nvSpPr>
            <p:cNvPr id="37" name="TextBox 36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770</a:t>
              </a:r>
              <a:endParaRPr lang="ko-KR" alt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769</a:t>
              </a:r>
              <a:endParaRPr lang="ko-KR" alt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768</a:t>
              </a:r>
              <a:endParaRPr lang="ko-KR" altLang="en-US" sz="16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8995563" y="2234549"/>
            <a:ext cx="1460296" cy="342510"/>
            <a:chOff x="261258" y="1421083"/>
            <a:chExt cx="1460296" cy="342510"/>
          </a:xfrm>
        </p:grpSpPr>
        <p:sp>
          <p:nvSpPr>
            <p:cNvPr id="41" name="TextBox 40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773</a:t>
              </a:r>
              <a:endParaRPr lang="ko-KR" altLang="en-US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772</a:t>
              </a:r>
              <a:endParaRPr lang="ko-KR" alt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771</a:t>
              </a:r>
              <a:endParaRPr lang="ko-KR" altLang="en-US" sz="16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7544793" y="2232571"/>
            <a:ext cx="1460296" cy="342510"/>
            <a:chOff x="261258" y="1421083"/>
            <a:chExt cx="1460296" cy="342510"/>
          </a:xfrm>
        </p:grpSpPr>
        <p:sp>
          <p:nvSpPr>
            <p:cNvPr id="45" name="TextBox 44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776</a:t>
              </a:r>
              <a:endParaRPr lang="ko-KR" altLang="en-US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775</a:t>
              </a:r>
              <a:endParaRPr lang="ko-KR" alt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774</a:t>
              </a:r>
              <a:endParaRPr lang="ko-KR" altLang="en-US" sz="1600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058398" y="2230595"/>
            <a:ext cx="1460296" cy="342510"/>
            <a:chOff x="261258" y="1421083"/>
            <a:chExt cx="1460296" cy="342510"/>
          </a:xfrm>
        </p:grpSpPr>
        <p:sp>
          <p:nvSpPr>
            <p:cNvPr id="49" name="TextBox 48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779</a:t>
              </a:r>
              <a:endParaRPr lang="ko-KR" alt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778</a:t>
              </a:r>
              <a:endParaRPr lang="ko-KR" altLang="en-US" sz="16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777</a:t>
              </a:r>
              <a:endParaRPr lang="ko-KR" altLang="en-US" sz="16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631379" y="2228617"/>
            <a:ext cx="1460296" cy="342510"/>
            <a:chOff x="261258" y="1421083"/>
            <a:chExt cx="1460296" cy="342510"/>
          </a:xfrm>
        </p:grpSpPr>
        <p:sp>
          <p:nvSpPr>
            <p:cNvPr id="53" name="TextBox 52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782</a:t>
              </a:r>
              <a:endParaRPr lang="ko-KR" altLang="en-US" sz="1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781</a:t>
              </a:r>
              <a:endParaRPr lang="ko-KR" altLang="en-US" sz="16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780</a:t>
              </a:r>
              <a:endParaRPr lang="ko-KR" altLang="en-US" sz="16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168735" y="2226640"/>
            <a:ext cx="1460296" cy="342510"/>
            <a:chOff x="261258" y="1421083"/>
            <a:chExt cx="1460296" cy="342510"/>
          </a:xfrm>
        </p:grpSpPr>
        <p:sp>
          <p:nvSpPr>
            <p:cNvPr id="57" name="TextBox 56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785</a:t>
              </a:r>
              <a:endParaRPr lang="ko-KR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784</a:t>
              </a:r>
              <a:endParaRPr lang="ko-KR" altLang="en-US" sz="16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783</a:t>
              </a:r>
              <a:endParaRPr lang="ko-KR" altLang="en-US" sz="16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706092" y="2236536"/>
            <a:ext cx="1460296" cy="342510"/>
            <a:chOff x="261258" y="1421083"/>
            <a:chExt cx="1460296" cy="342510"/>
          </a:xfrm>
        </p:grpSpPr>
        <p:sp>
          <p:nvSpPr>
            <p:cNvPr id="61" name="TextBox 60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788</a:t>
              </a:r>
              <a:endParaRPr lang="ko-KR" alt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787</a:t>
              </a:r>
              <a:endParaRPr lang="ko-KR" altLang="en-US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786</a:t>
              </a:r>
              <a:endParaRPr lang="ko-KR" altLang="en-US" sz="16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28362" y="2246432"/>
            <a:ext cx="987259" cy="340533"/>
            <a:chOff x="734295" y="1421083"/>
            <a:chExt cx="987259" cy="340533"/>
          </a:xfrm>
        </p:grpSpPr>
        <p:sp>
          <p:nvSpPr>
            <p:cNvPr id="66" name="TextBox 65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790</a:t>
              </a:r>
              <a:endParaRPr lang="ko-KR" altLang="en-US" sz="16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789</a:t>
              </a:r>
              <a:endParaRPr lang="ko-KR" altLang="en-US" sz="16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155871" y="364970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805</a:t>
            </a:r>
            <a:endParaRPr lang="ko-KR" altLang="en-US" sz="1600" dirty="0"/>
          </a:p>
        </p:txBody>
      </p:sp>
      <p:grpSp>
        <p:nvGrpSpPr>
          <p:cNvPr id="69" name="그룹 68"/>
          <p:cNvGrpSpPr/>
          <p:nvPr/>
        </p:nvGrpSpPr>
        <p:grpSpPr>
          <a:xfrm>
            <a:off x="6056419" y="3653653"/>
            <a:ext cx="1460296" cy="342510"/>
            <a:chOff x="261258" y="1421083"/>
            <a:chExt cx="1460296" cy="342510"/>
          </a:xfrm>
        </p:grpSpPr>
        <p:sp>
          <p:nvSpPr>
            <p:cNvPr id="70" name="TextBox 69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795</a:t>
              </a:r>
              <a:endParaRPr lang="ko-KR" altLang="en-US" sz="16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794</a:t>
              </a:r>
              <a:endParaRPr lang="ko-KR" altLang="en-US" sz="16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793</a:t>
              </a:r>
              <a:endParaRPr lang="ko-KR" altLang="en-US" sz="16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629400" y="3651675"/>
            <a:ext cx="1460296" cy="342510"/>
            <a:chOff x="261258" y="1421083"/>
            <a:chExt cx="1460296" cy="342510"/>
          </a:xfrm>
        </p:grpSpPr>
        <p:sp>
          <p:nvSpPr>
            <p:cNvPr id="74" name="TextBox 73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798</a:t>
              </a:r>
              <a:endParaRPr lang="ko-KR" alt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797</a:t>
              </a:r>
              <a:endParaRPr lang="ko-KR" altLang="en-US" sz="16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796</a:t>
              </a:r>
              <a:endParaRPr lang="ko-KR" altLang="en-US" sz="1600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166756" y="3649698"/>
            <a:ext cx="1460296" cy="342510"/>
            <a:chOff x="261258" y="1421083"/>
            <a:chExt cx="1460296" cy="342510"/>
          </a:xfrm>
        </p:grpSpPr>
        <p:sp>
          <p:nvSpPr>
            <p:cNvPr id="78" name="TextBox 77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801</a:t>
              </a:r>
              <a:endParaRPr lang="ko-KR" altLang="en-US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800</a:t>
              </a:r>
              <a:endParaRPr lang="ko-KR" altLang="en-US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799</a:t>
              </a:r>
              <a:endParaRPr lang="ko-KR" altLang="en-US" sz="1600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704113" y="3659594"/>
            <a:ext cx="1460296" cy="342510"/>
            <a:chOff x="261258" y="1421083"/>
            <a:chExt cx="1460296" cy="342510"/>
          </a:xfrm>
        </p:grpSpPr>
        <p:sp>
          <p:nvSpPr>
            <p:cNvPr id="82" name="TextBox 81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804</a:t>
              </a:r>
              <a:endParaRPr lang="ko-KR" altLang="en-US" sz="1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803</a:t>
              </a:r>
              <a:endParaRPr lang="ko-KR" altLang="en-US" sz="16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802</a:t>
              </a:r>
              <a:endParaRPr lang="ko-KR" altLang="en-US" sz="16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7542811" y="3657619"/>
            <a:ext cx="987259" cy="340533"/>
            <a:chOff x="734295" y="1421083"/>
            <a:chExt cx="987259" cy="340533"/>
          </a:xfrm>
        </p:grpSpPr>
        <p:sp>
          <p:nvSpPr>
            <p:cNvPr id="86" name="TextBox 85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792</a:t>
              </a:r>
              <a:endParaRPr lang="ko-KR" altLang="en-US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791</a:t>
              </a:r>
              <a:endParaRPr lang="ko-KR" altLang="en-US" sz="16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688281" y="470462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806</a:t>
            </a:r>
            <a:endParaRPr lang="ko-KR" altLang="en-US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1805056" y="50232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807</a:t>
            </a:r>
            <a:endParaRPr lang="ko-KR" alt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1969331" y="529443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808</a:t>
            </a:r>
            <a:endParaRPr lang="ko-KR" alt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2216732" y="583871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809</a:t>
            </a:r>
            <a:endParaRPr lang="ko-KR" altLang="en-US" sz="1600" dirty="0"/>
          </a:p>
        </p:txBody>
      </p:sp>
      <p:sp>
        <p:nvSpPr>
          <p:cNvPr id="96" name="TextBox 95"/>
          <p:cNvSpPr txBox="1"/>
          <p:nvPr/>
        </p:nvSpPr>
        <p:spPr>
          <a:xfrm>
            <a:off x="2345382" y="613361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810</a:t>
            </a:r>
            <a:endParaRPr lang="ko-KR" alt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765658" y="114616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651</a:t>
            </a:r>
            <a:endParaRPr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2200594" y="115605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652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3659283" y="115408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653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5106094" y="115210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654</a:t>
            </a:r>
            <a:endParaRPr lang="ko-KR" alt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588528" y="113825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655</a:t>
            </a:r>
            <a:endParaRPr lang="ko-KR" alt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011585" y="113627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656</a:t>
            </a:r>
            <a:endParaRPr lang="ko-KR" alt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482149" y="114617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657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928960" y="114419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658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89313" y="269984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666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198618" y="270974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665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657307" y="270776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664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104118" y="270579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663</a:t>
            </a:r>
            <a:endParaRPr lang="ko-KR" alt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586552" y="269193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662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009609" y="268996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661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9480173" y="269985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660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0926984" y="269788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659</a:t>
            </a:r>
            <a:endParaRPr lang="ko-KR" alt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842356" y="329163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671</a:t>
            </a:r>
            <a:endParaRPr lang="ko-KR" alt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657304" y="328966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670</a:t>
            </a:r>
            <a:endParaRPr lang="ko-KR" alt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115990" y="328768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669</a:t>
            </a:r>
            <a:endParaRPr lang="ko-KR" alt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562800" y="328570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668</a:t>
            </a:r>
            <a:endParaRPr lang="ko-KR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795854" y="329560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667</a:t>
            </a:r>
            <a:endParaRPr lang="ko-KR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461856" y="492054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672</a:t>
            </a:r>
            <a:endParaRPr lang="ko-KR" alt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863638" y="576171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447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544"/>
            <a:ext cx="12192000" cy="6056035"/>
          </a:xfrm>
          <a:prstGeom prst="rect">
            <a:avLst/>
          </a:prstGeom>
          <a:ln>
            <a:noFill/>
          </a:ln>
        </p:spPr>
      </p:pic>
      <p:sp>
        <p:nvSpPr>
          <p:cNvPr id="40" name="TextBox 39"/>
          <p:cNvSpPr txBox="1"/>
          <p:nvPr/>
        </p:nvSpPr>
        <p:spPr>
          <a:xfrm>
            <a:off x="3659561" y="4373158"/>
            <a:ext cx="72808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SCM1</a:t>
            </a:r>
            <a:endParaRPr lang="ko-KR" altLang="en-US" sz="1600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2924868" y="5576565"/>
            <a:ext cx="19440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51465" y="3849182"/>
            <a:ext cx="0" cy="673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50947" y="4534112"/>
            <a:ext cx="14857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936744" y="4534112"/>
            <a:ext cx="0" cy="1000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4785238" y="4773881"/>
            <a:ext cx="518" cy="760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4392018" y="4104897"/>
            <a:ext cx="393220" cy="6770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1451465" y="3832561"/>
            <a:ext cx="2539944" cy="166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3991410" y="4093375"/>
            <a:ext cx="400608" cy="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2936744" y="5504484"/>
            <a:ext cx="1849012" cy="24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3991410" y="3849183"/>
            <a:ext cx="0" cy="244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332509" y="2139943"/>
            <a:ext cx="3973485" cy="1927155"/>
            <a:chOff x="730572" y="1341903"/>
            <a:chExt cx="4559886" cy="2772897"/>
          </a:xfrm>
        </p:grpSpPr>
        <p:cxnSp>
          <p:nvCxnSpPr>
            <p:cNvPr id="42" name="직선 연결선 41"/>
            <p:cNvCxnSpPr/>
            <p:nvPr/>
          </p:nvCxnSpPr>
          <p:spPr>
            <a:xfrm flipV="1">
              <a:off x="798022" y="1429790"/>
              <a:ext cx="1327661" cy="4322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2125683" y="1429789"/>
              <a:ext cx="166254" cy="4322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3973484" y="1341903"/>
              <a:ext cx="1316974" cy="26179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2291937" y="1352008"/>
              <a:ext cx="1669671" cy="5100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4929448" y="3944389"/>
              <a:ext cx="361010" cy="170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 flipV="1">
              <a:off x="730572" y="3522222"/>
              <a:ext cx="3944745" cy="644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V="1">
              <a:off x="730572" y="1861078"/>
              <a:ext cx="67450" cy="16418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798064" y="1969532"/>
              <a:ext cx="847759" cy="4871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SCM2</a:t>
              </a:r>
              <a:endParaRPr lang="ko-KR" altLang="en-US" sz="1600" dirty="0"/>
            </a:p>
          </p:txBody>
        </p:sp>
        <p:cxnSp>
          <p:nvCxnSpPr>
            <p:cNvPr id="58" name="직선 연결선 57"/>
            <p:cNvCxnSpPr/>
            <p:nvPr/>
          </p:nvCxnSpPr>
          <p:spPr>
            <a:xfrm flipH="1" flipV="1">
              <a:off x="4666271" y="3572395"/>
              <a:ext cx="296426" cy="542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>
            <a:off x="2924868" y="5576565"/>
            <a:ext cx="0" cy="208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2936744" y="5801797"/>
            <a:ext cx="2039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952010" y="5784942"/>
            <a:ext cx="23751" cy="485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4975761" y="6282047"/>
            <a:ext cx="617517" cy="4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H="1" flipV="1">
            <a:off x="5569527" y="4764100"/>
            <a:ext cx="23751" cy="1505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5593278" y="4773881"/>
            <a:ext cx="665882" cy="8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 flipV="1">
            <a:off x="6247023" y="4172687"/>
            <a:ext cx="24274" cy="596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6240511" y="4067098"/>
            <a:ext cx="243416" cy="118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V="1">
            <a:off x="6483927" y="3832561"/>
            <a:ext cx="16704" cy="234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H="1">
            <a:off x="4714225" y="3849182"/>
            <a:ext cx="1769702" cy="29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4724414" y="3856253"/>
            <a:ext cx="97898" cy="948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4820798" y="4764100"/>
            <a:ext cx="48085" cy="817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975762" y="3959392"/>
            <a:ext cx="840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SCM3</a:t>
            </a:r>
            <a:endParaRPr lang="ko-KR" altLang="en-US" sz="1600" dirty="0"/>
          </a:p>
        </p:txBody>
      </p:sp>
      <p:cxnSp>
        <p:nvCxnSpPr>
          <p:cNvPr id="157" name="직선 연결선 156"/>
          <p:cNvCxnSpPr/>
          <p:nvPr/>
        </p:nvCxnSpPr>
        <p:spPr>
          <a:xfrm flipV="1">
            <a:off x="5676405" y="5949539"/>
            <a:ext cx="2909455" cy="23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flipV="1">
            <a:off x="5676405" y="4892634"/>
            <a:ext cx="0" cy="1080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5683887" y="4892634"/>
            <a:ext cx="678332" cy="16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V="1">
            <a:off x="8585860" y="5657004"/>
            <a:ext cx="843148" cy="29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 flipV="1">
            <a:off x="9429008" y="4901005"/>
            <a:ext cx="0" cy="755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 flipH="1" flipV="1">
            <a:off x="7935672" y="4901005"/>
            <a:ext cx="1493336" cy="8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 flipH="1" flipV="1">
            <a:off x="7920842" y="4892635"/>
            <a:ext cx="14829" cy="534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 flipH="1" flipV="1">
            <a:off x="6361635" y="5431891"/>
            <a:ext cx="1614040" cy="145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flipH="1" flipV="1">
            <a:off x="6361634" y="4909376"/>
            <a:ext cx="585" cy="504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6762998" y="5445888"/>
            <a:ext cx="736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SCM4</a:t>
            </a:r>
            <a:endParaRPr lang="ko-KR" altLang="en-US" sz="1600" dirty="0"/>
          </a:p>
        </p:txBody>
      </p:sp>
      <p:cxnSp>
        <p:nvCxnSpPr>
          <p:cNvPr id="189" name="직선 연결선 188"/>
          <p:cNvCxnSpPr/>
          <p:nvPr/>
        </p:nvCxnSpPr>
        <p:spPr>
          <a:xfrm flipH="1" flipV="1">
            <a:off x="7498473" y="4773881"/>
            <a:ext cx="1508961" cy="81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 flipH="1">
            <a:off x="7498473" y="4804691"/>
            <a:ext cx="795" cy="513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flipH="1">
            <a:off x="6429094" y="5279004"/>
            <a:ext cx="10939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 flipV="1">
            <a:off x="6432062" y="4093375"/>
            <a:ext cx="32972" cy="1224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 flipV="1">
            <a:off x="6481747" y="2963591"/>
            <a:ext cx="134858" cy="1136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6637377" y="2951987"/>
            <a:ext cx="2370057" cy="11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9007434" y="2963591"/>
            <a:ext cx="0" cy="25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 flipH="1">
            <a:off x="7172696" y="3206338"/>
            <a:ext cx="1834738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/>
          <p:nvPr/>
        </p:nvCxnSpPr>
        <p:spPr>
          <a:xfrm flipH="1">
            <a:off x="7172696" y="3218213"/>
            <a:ext cx="23751" cy="954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7172696" y="4185691"/>
            <a:ext cx="1834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9007434" y="4172687"/>
            <a:ext cx="0" cy="609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6733902" y="4617203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SCM5</a:t>
            </a:r>
            <a:endParaRPr lang="ko-KR" altLang="en-US" sz="1600" dirty="0"/>
          </a:p>
        </p:txBody>
      </p:sp>
      <p:cxnSp>
        <p:nvCxnSpPr>
          <p:cNvPr id="225" name="직선 연결선 224"/>
          <p:cNvCxnSpPr/>
          <p:nvPr/>
        </p:nvCxnSpPr>
        <p:spPr>
          <a:xfrm flipH="1">
            <a:off x="7254789" y="3270213"/>
            <a:ext cx="23107" cy="792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>
            <a:off x="7225308" y="4059954"/>
            <a:ext cx="1909257" cy="42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>
            <a:off x="7280330" y="3251714"/>
            <a:ext cx="2428332" cy="33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/>
          <p:nvPr/>
        </p:nvCxnSpPr>
        <p:spPr>
          <a:xfrm flipV="1">
            <a:off x="9134565" y="3878613"/>
            <a:ext cx="555116" cy="221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 flipH="1" flipV="1">
            <a:off x="9696203" y="3294467"/>
            <a:ext cx="5937" cy="595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9007434" y="3532045"/>
            <a:ext cx="855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SCM6</a:t>
            </a:r>
            <a:endParaRPr lang="ko-KR" altLang="en-US" sz="1600" dirty="0"/>
          </a:p>
        </p:txBody>
      </p:sp>
      <p:cxnSp>
        <p:nvCxnSpPr>
          <p:cNvPr id="241" name="직선 연결선 240"/>
          <p:cNvCxnSpPr/>
          <p:nvPr/>
        </p:nvCxnSpPr>
        <p:spPr>
          <a:xfrm>
            <a:off x="1793174" y="1650670"/>
            <a:ext cx="329547" cy="700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 flipV="1">
            <a:off x="1793174" y="1373000"/>
            <a:ext cx="993255" cy="287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flipV="1">
            <a:off x="2116352" y="2054480"/>
            <a:ext cx="1363536" cy="29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V="1">
            <a:off x="3428207" y="2031783"/>
            <a:ext cx="4547468" cy="28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 flipV="1">
            <a:off x="7975675" y="1381371"/>
            <a:ext cx="16713" cy="664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flipH="1">
            <a:off x="2796778" y="1373000"/>
            <a:ext cx="5195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5477490" y="1399311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SCM7</a:t>
            </a:r>
            <a:endParaRPr lang="ko-KR" altLang="en-US" sz="1600" dirty="0"/>
          </a:p>
        </p:txBody>
      </p:sp>
      <p:cxnSp>
        <p:nvCxnSpPr>
          <p:cNvPr id="268" name="직선 연결선 267"/>
          <p:cNvCxnSpPr/>
          <p:nvPr/>
        </p:nvCxnSpPr>
        <p:spPr>
          <a:xfrm>
            <a:off x="8030690" y="1516834"/>
            <a:ext cx="0" cy="623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/>
          <p:nvPr/>
        </p:nvCxnSpPr>
        <p:spPr>
          <a:xfrm>
            <a:off x="8030690" y="1528709"/>
            <a:ext cx="404431" cy="8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/>
          <p:cNvCxnSpPr/>
          <p:nvPr/>
        </p:nvCxnSpPr>
        <p:spPr>
          <a:xfrm>
            <a:off x="8435121" y="1537428"/>
            <a:ext cx="0" cy="963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 flipH="1">
            <a:off x="3659561" y="2478192"/>
            <a:ext cx="4775561" cy="30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 flipH="1">
            <a:off x="3659561" y="2108074"/>
            <a:ext cx="4417328" cy="43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/>
          <p:nvPr/>
        </p:nvCxnSpPr>
        <p:spPr>
          <a:xfrm>
            <a:off x="3659561" y="2146966"/>
            <a:ext cx="0" cy="373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4584553" y="2145835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SCM8</a:t>
            </a:r>
            <a:endParaRPr lang="ko-KR" altLang="en-US" sz="1600" dirty="0"/>
          </a:p>
        </p:txBody>
      </p:sp>
      <p:cxnSp>
        <p:nvCxnSpPr>
          <p:cNvPr id="287" name="직선 연결선 286"/>
          <p:cNvCxnSpPr/>
          <p:nvPr/>
        </p:nvCxnSpPr>
        <p:spPr>
          <a:xfrm flipH="1">
            <a:off x="3785083" y="2535592"/>
            <a:ext cx="3261773" cy="30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>
            <a:off x="7037467" y="2562385"/>
            <a:ext cx="0" cy="35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 flipH="1">
            <a:off x="6382238" y="2914697"/>
            <a:ext cx="655229" cy="43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H="1">
            <a:off x="6271035" y="2969810"/>
            <a:ext cx="102474" cy="762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/>
          <p:nvPr/>
        </p:nvCxnSpPr>
        <p:spPr>
          <a:xfrm flipH="1">
            <a:off x="4414232" y="3731976"/>
            <a:ext cx="1856803" cy="59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3785083" y="2576143"/>
            <a:ext cx="659037" cy="1202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4714225" y="3350893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SCM9</a:t>
            </a:r>
            <a:endParaRPr lang="ko-KR" altLang="en-US" sz="1600" dirty="0"/>
          </a:p>
        </p:txBody>
      </p:sp>
      <p:sp>
        <p:nvSpPr>
          <p:cNvPr id="304" name="TextBox 303"/>
          <p:cNvSpPr txBox="1"/>
          <p:nvPr/>
        </p:nvSpPr>
        <p:spPr>
          <a:xfrm>
            <a:off x="3845165" y="180381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r>
              <a:rPr lang="ko-KR" altLang="en-US" sz="2800" b="1" dirty="0" err="1" smtClean="0"/>
              <a:t>광명호반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1</a:t>
            </a:r>
            <a:r>
              <a:rPr lang="ko-KR" altLang="en-US" sz="2800" b="1" dirty="0" smtClean="0"/>
              <a:t>층</a:t>
            </a:r>
            <a:r>
              <a:rPr lang="en-US" altLang="ko-KR" sz="2800" b="1" dirty="0" smtClean="0"/>
              <a:t>]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785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125"/>
            <a:ext cx="12192000" cy="5763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61116" y="233095"/>
            <a:ext cx="5745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r>
              <a:rPr lang="ko-KR" altLang="en-US" sz="2800" b="1" dirty="0" smtClean="0"/>
              <a:t>광명 호반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1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- SCM1</a:t>
            </a:r>
            <a:r>
              <a:rPr lang="ko-KR" altLang="en-US" sz="2800" b="1" dirty="0" smtClean="0"/>
              <a:t>구역</a:t>
            </a:r>
            <a:r>
              <a:rPr lang="en-US" altLang="ko-KR" sz="2800" b="1" dirty="0" smtClean="0"/>
              <a:t>]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08166" y="1840675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  240   239  238   237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1272" y="2126882"/>
            <a:ext cx="526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241</a:t>
            </a:r>
          </a:p>
          <a:p>
            <a:r>
              <a:rPr lang="en-US" altLang="ko-KR" sz="1600" dirty="0" smtClean="0"/>
              <a:t>242</a:t>
            </a:r>
          </a:p>
          <a:p>
            <a:r>
              <a:rPr lang="en-US" altLang="ko-KR" sz="1600" dirty="0" smtClean="0"/>
              <a:t>243</a:t>
            </a:r>
          </a:p>
          <a:p>
            <a:r>
              <a:rPr lang="en-US" altLang="ko-KR" sz="1600" dirty="0" smtClean="0"/>
              <a:t>244</a:t>
            </a:r>
          </a:p>
          <a:p>
            <a:r>
              <a:rPr lang="en-US" altLang="ko-KR" sz="1600" dirty="0" smtClean="0"/>
              <a:t>245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3826" y="2824226"/>
            <a:ext cx="5291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246 247 248  249 250 251  252 253 254  255 256 257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693721" y="3297258"/>
            <a:ext cx="5291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269 268 267  266 265 264  263 262 261  260 259 258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586849" y="4310913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270 271 272  273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249101" y="2851170"/>
            <a:ext cx="181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275 276 277 278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9249101" y="323722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274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0805884" y="3181132"/>
            <a:ext cx="67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279</a:t>
            </a:r>
          </a:p>
          <a:p>
            <a:r>
              <a:rPr lang="en-US" altLang="ko-KR" sz="1600" dirty="0" smtClean="0"/>
              <a:t> 280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281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41072" y="3806785"/>
            <a:ext cx="670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282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283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13207" y="445700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284</a:t>
            </a:r>
          </a:p>
          <a:p>
            <a:r>
              <a:rPr lang="en-US" altLang="ko-KR" sz="1600" dirty="0" smtClean="0"/>
              <a:t>285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206741" y="5225517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286</a:t>
            </a:r>
          </a:p>
          <a:p>
            <a:r>
              <a:rPr lang="en-US" altLang="ko-KR" sz="1600" dirty="0" smtClean="0"/>
              <a:t>287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206741" y="580808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288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0514686" y="6282955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291 290 289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9988580" y="628295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292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286874" y="1840675"/>
            <a:ext cx="5022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  293 294  295 296 297  298 299 300  301 302 303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992582" y="220900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471</a:t>
            </a:r>
            <a:endParaRPr lang="ko-KR" alt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57454" y="220702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472</a:t>
            </a:r>
            <a:endParaRPr lang="ko-KR" altLang="en-US" sz="1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174179" y="240692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473</a:t>
            </a:r>
            <a:endParaRPr lang="ko-KR" altLang="en-US" sz="14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184077" y="301058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474</a:t>
            </a:r>
            <a:endParaRPr lang="ko-KR" altLang="en-US" sz="1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3127177" y="252171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475</a:t>
            </a:r>
            <a:endParaRPr lang="ko-KR" altLang="en-US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4419606" y="253161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476</a:t>
            </a:r>
            <a:endParaRPr lang="ko-KR" altLang="en-US" sz="14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5712037" y="252963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477</a:t>
            </a:r>
            <a:endParaRPr lang="ko-KR" altLang="en-US" sz="14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7016347" y="253953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478</a:t>
            </a:r>
            <a:endParaRPr lang="ko-KR" altLang="en-US" sz="1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014370" y="366570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479</a:t>
            </a:r>
            <a:endParaRPr lang="ko-KR" altLang="en-US" sz="14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5741732" y="367560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480</a:t>
            </a:r>
            <a:endParaRPr lang="ko-KR" altLang="en-US" sz="14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4409718" y="368550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481</a:t>
            </a:r>
            <a:endParaRPr lang="ko-KR" altLang="en-US" sz="14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89578" y="368352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482</a:t>
            </a:r>
            <a:endParaRPr lang="ko-KR" altLang="en-US" sz="14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7279582" y="399030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483</a:t>
            </a:r>
            <a:endParaRPr lang="ko-KR" altLang="en-US" sz="14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9878298" y="253953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484</a:t>
            </a:r>
            <a:endParaRPr lang="ko-KR" altLang="en-US" sz="14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11325109" y="314320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485</a:t>
            </a:r>
            <a:endParaRPr lang="ko-KR" altLang="en-US" sz="1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643765" y="369936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486</a:t>
            </a:r>
            <a:endParaRPr lang="ko-KR" altLang="en-US" sz="14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10573006" y="462366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487</a:t>
            </a:r>
            <a:endParaRPr lang="ko-KR" altLang="en-US" sz="14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10571028" y="555982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488</a:t>
            </a:r>
            <a:endParaRPr lang="ko-KR" altLang="en-US" sz="14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533424" y="598535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489</a:t>
            </a:r>
            <a:endParaRPr lang="ko-KR" altLang="en-US" sz="14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4617543" y="220703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490</a:t>
            </a:r>
            <a:endParaRPr lang="ko-KR" altLang="en-US" sz="14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5708095" y="220505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491</a:t>
            </a:r>
            <a:endParaRPr lang="ko-KR" altLang="en-US" sz="14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7000525" y="220307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492</a:t>
            </a:r>
            <a:endParaRPr lang="ko-KR" altLang="en-US" sz="14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8328580" y="221297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493</a:t>
            </a:r>
            <a:endParaRPr lang="ko-KR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07268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5"/>
            <a:ext cx="12192000" cy="58000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61116" y="228001"/>
            <a:ext cx="5745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지하</a:t>
            </a:r>
            <a:r>
              <a:rPr lang="en-US" altLang="ko-KR" sz="2800" b="1" dirty="0"/>
              <a:t>1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- SCM2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 rot="20647449">
            <a:off x="11376561" y="648392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304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 rot="20647449">
            <a:off x="11291456" y="625631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305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 rot="20647449">
            <a:off x="11184580" y="606631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306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 rot="20647449">
            <a:off x="11016346" y="579120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307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 rot="20647449">
            <a:off x="10897595" y="557744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308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 rot="20647449">
            <a:off x="10790716" y="538744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309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 rot="20092053">
            <a:off x="10589982" y="509155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310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 rot="20092053">
            <a:off x="10504877" y="486393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311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 rot="20092053">
            <a:off x="10398001" y="467393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312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 rot="20647449">
            <a:off x="10194832" y="449177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313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 rot="20647449">
            <a:off x="10109727" y="426416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314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 rot="20647449">
            <a:off x="10002851" y="407416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315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 rot="20647449">
            <a:off x="9779019" y="378568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316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 rot="20647449">
            <a:off x="9693914" y="355807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317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 rot="20647449">
            <a:off x="9587038" y="336807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318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 rot="20647449">
            <a:off x="9355289" y="308503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319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 rot="20647449">
            <a:off x="9270184" y="285742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320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 rot="20647449">
            <a:off x="9163308" y="266742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321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 rot="20647449">
            <a:off x="8948618" y="242479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322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 rot="20647449">
            <a:off x="8863513" y="219717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323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 rot="20647449">
            <a:off x="8756637" y="200717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324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 rot="20647449">
            <a:off x="8544222" y="176515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325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 rot="20647449">
            <a:off x="8271178" y="131000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326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 rot="20647449">
            <a:off x="7945570" y="143101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327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 rot="20647449">
            <a:off x="7304633" y="158040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328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 rot="20647449">
            <a:off x="6979025" y="170141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329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424551" y="208608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330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34447" y="239286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331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34447" y="277287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332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34446" y="303413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333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8200" y="36872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334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09453" y="3839679"/>
            <a:ext cx="2449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340 339338 337 336335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2907477" y="3327060"/>
            <a:ext cx="2449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346 345344 343 342341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16775" y="339446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347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16777" y="305008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348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16776" y="284820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349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28651" y="264631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350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 rot="20441780">
            <a:off x="1017318" y="195557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351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 rot="20441780">
            <a:off x="1478476" y="183484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352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 rot="20441780">
            <a:off x="2095997" y="169233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353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 rot="20441780">
            <a:off x="2511631" y="159733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354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 rot="20441780">
            <a:off x="2986646" y="147858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355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 rot="20441780">
            <a:off x="3317177" y="136972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356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70461" y="486393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357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919744" y="487383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358</a:t>
            </a:r>
            <a:endParaRPr lang="ko-KR" alt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274023" y="487185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359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3628302" y="486987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360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4077585" y="487977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361</a:t>
            </a:r>
            <a:endParaRPr lang="ko-KR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431865" y="488967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362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1701167" y="617932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494</a:t>
            </a:r>
            <a:endParaRPr lang="ko-KR" altLang="en-US" sz="14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11521055" y="547670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495</a:t>
            </a:r>
            <a:endParaRPr lang="ko-KR" altLang="en-US" sz="1400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11139067" y="480971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496</a:t>
            </a:r>
            <a:endParaRPr lang="ko-KR" altLang="en-US" sz="14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10709574" y="415458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497</a:t>
            </a:r>
            <a:endParaRPr lang="ko-KR" altLang="en-US" sz="14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303830" y="348759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498</a:t>
            </a:r>
            <a:endParaRPr lang="ko-KR" altLang="en-US" sz="14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9862461" y="278496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499</a:t>
            </a:r>
            <a:endParaRPr lang="ko-KR" altLang="en-US" sz="14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9302341" y="191609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500</a:t>
            </a:r>
            <a:endParaRPr lang="ko-KR" altLang="en-US" sz="1400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8017824" y="111846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501</a:t>
            </a:r>
            <a:endParaRPr lang="ko-KR" altLang="en-US" sz="1400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7053943" y="130649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502</a:t>
            </a:r>
            <a:endParaRPr lang="ko-KR" altLang="en-US" sz="14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7099466" y="224265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503</a:t>
            </a:r>
            <a:endParaRPr lang="ko-KR" altLang="en-US" sz="1400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7097490" y="288194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504</a:t>
            </a:r>
            <a:endParaRPr lang="ko-KR" altLang="en-US" sz="14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7095512" y="369935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505</a:t>
            </a:r>
            <a:endParaRPr lang="ko-KR" altLang="en-US" sz="14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445340" y="302049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508</a:t>
            </a:r>
            <a:endParaRPr lang="ko-KR" altLang="en-US" sz="1400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3303332" y="301851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509</a:t>
            </a:r>
            <a:endParaRPr lang="ko-KR" altLang="en-US" sz="14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3277605" y="422782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507</a:t>
            </a:r>
            <a:endParaRPr lang="ko-KR" altLang="en-US" sz="1400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4451282" y="422584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506</a:t>
            </a:r>
            <a:endParaRPr lang="ko-KR" altLang="en-US" sz="14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3059890" y="526889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514</a:t>
            </a:r>
            <a:endParaRPr lang="ko-KR" altLang="en-US" sz="14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4269195" y="526691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515</a:t>
            </a:r>
            <a:endParaRPr lang="ko-KR" altLang="en-US" sz="1400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3281563" y="183296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513</a:t>
            </a:r>
            <a:endParaRPr lang="ko-KR" altLang="en-US" sz="1400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2448313" y="202099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512</a:t>
            </a:r>
            <a:endParaRPr lang="ko-KR" altLang="en-US" sz="1400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1413177" y="226839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511</a:t>
            </a:r>
            <a:endParaRPr lang="ko-KR" altLang="en-US" sz="1400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781808" y="308581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510</a:t>
            </a:r>
            <a:endParaRPr lang="ko-KR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91783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745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지하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층 </a:t>
            </a:r>
            <a:r>
              <a:rPr lang="en-US" altLang="ko-KR" sz="2800" b="1" dirty="0" smtClean="0"/>
              <a:t>- SCM3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4"/>
            <a:ext cx="12192000" cy="57899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1451" y="641267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363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277599" y="560964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364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275621" y="542954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365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275620" y="526328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366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275622" y="503765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367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273644" y="485754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368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273643" y="469129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369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273645" y="450128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370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271667" y="432117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371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271666" y="415492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372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283542" y="395304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373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281564" y="377293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374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281563" y="360668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375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136590" y="396294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385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8134612" y="378283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386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134611" y="36165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387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8134613" y="451909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382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8132635" y="433898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383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8132634" y="417273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384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34611" y="506536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379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8132633" y="488525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380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132632" y="471899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381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132632" y="559777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376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30654" y="541766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377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8130653" y="525140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378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553701" y="535829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388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147958" y="535631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389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765965" y="535433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390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110844" y="535235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391</a:t>
            </a:r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598223" y="536225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392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859980" y="536027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393</a:t>
            </a:r>
            <a:endParaRPr lang="ko-KR" alt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2323610" y="535829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394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751616" y="535631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395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357754" y="535433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396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963889" y="535235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397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897" y="536225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398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1153" y="536027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399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061383" y="286645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400</a:t>
            </a:r>
            <a:endParaRPr lang="ko-KR" altLang="en-US" sz="1600" dirty="0"/>
          </a:p>
        </p:txBody>
      </p:sp>
      <p:grpSp>
        <p:nvGrpSpPr>
          <p:cNvPr id="49" name="그룹 48"/>
          <p:cNvGrpSpPr/>
          <p:nvPr/>
        </p:nvGrpSpPr>
        <p:grpSpPr>
          <a:xfrm>
            <a:off x="8057427" y="2518117"/>
            <a:ext cx="528086" cy="506784"/>
            <a:chOff x="8057427" y="2518117"/>
            <a:chExt cx="528086" cy="506784"/>
          </a:xfrm>
        </p:grpSpPr>
        <p:sp>
          <p:nvSpPr>
            <p:cNvPr id="47" name="TextBox 46"/>
            <p:cNvSpPr txBox="1"/>
            <p:nvPr/>
          </p:nvSpPr>
          <p:spPr>
            <a:xfrm>
              <a:off x="8059407" y="268634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401</a:t>
              </a:r>
              <a:endParaRPr lang="ko-KR" alt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57427" y="251811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402</a:t>
              </a:r>
              <a:endParaRPr lang="ko-KR" altLang="en-US" sz="16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055446" y="2148004"/>
            <a:ext cx="528086" cy="506784"/>
            <a:chOff x="8057427" y="2518117"/>
            <a:chExt cx="528086" cy="506784"/>
          </a:xfrm>
        </p:grpSpPr>
        <p:sp>
          <p:nvSpPr>
            <p:cNvPr id="51" name="TextBox 50"/>
            <p:cNvSpPr txBox="1"/>
            <p:nvPr/>
          </p:nvSpPr>
          <p:spPr>
            <a:xfrm>
              <a:off x="8059407" y="268634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403</a:t>
              </a:r>
              <a:endParaRPr lang="ko-KR" alt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57427" y="251811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404</a:t>
              </a:r>
              <a:endParaRPr lang="ko-KR" altLang="en-US" sz="16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055446" y="196987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405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7192503" y="286447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406</a:t>
            </a:r>
            <a:endParaRPr lang="ko-KR" altLang="en-US" sz="16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7188547" y="2516138"/>
            <a:ext cx="528086" cy="506784"/>
            <a:chOff x="8057427" y="2518117"/>
            <a:chExt cx="528086" cy="506784"/>
          </a:xfrm>
        </p:grpSpPr>
        <p:sp>
          <p:nvSpPr>
            <p:cNvPr id="56" name="TextBox 55"/>
            <p:cNvSpPr txBox="1"/>
            <p:nvPr/>
          </p:nvSpPr>
          <p:spPr>
            <a:xfrm>
              <a:off x="8059407" y="268634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407</a:t>
              </a:r>
              <a:endParaRPr lang="ko-KR" altLang="en-US" sz="16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057427" y="251811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408</a:t>
              </a:r>
              <a:endParaRPr lang="ko-KR" altLang="en-US" sz="1600" dirty="0"/>
            </a:p>
          </p:txBody>
        </p:sp>
      </p:grpSp>
      <p:sp>
        <p:nvSpPr>
          <p:cNvPr id="58" name="TextBox 57"/>
          <p:cNvSpPr txBox="1"/>
          <p:nvPr/>
        </p:nvSpPr>
        <p:spPr>
          <a:xfrm rot="20945750">
            <a:off x="6984869" y="228115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409</a:t>
            </a:r>
            <a:endParaRPr lang="ko-KR" altLang="en-US" sz="1600" dirty="0"/>
          </a:p>
        </p:txBody>
      </p:sp>
      <p:sp>
        <p:nvSpPr>
          <p:cNvPr id="59" name="TextBox 58"/>
          <p:cNvSpPr txBox="1"/>
          <p:nvPr/>
        </p:nvSpPr>
        <p:spPr>
          <a:xfrm rot="20945750">
            <a:off x="6899761" y="211292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410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9733824" y="197872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411</a:t>
            </a:r>
            <a:endParaRPr lang="ko-KR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9731848" y="21548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412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9729869" y="233102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413</a:t>
            </a:r>
            <a:endParaRPr lang="ko-KR" alt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10559161" y="197278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414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10557185" y="214893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415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10567082" y="232508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416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6084125" y="121631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417</a:t>
            </a:r>
            <a:endParaRPr lang="ko-KR" alt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6438404" y="121433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418</a:t>
            </a:r>
            <a:endParaRPr lang="ko-KR" alt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6804558" y="121235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419</a:t>
            </a:r>
            <a:endParaRPr lang="ko-KR" alt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7433954" y="120048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420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7954483" y="119850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421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952012" y="119850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422</a:t>
            </a:r>
            <a:endParaRPr lang="ko-KR" alt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9389416" y="119652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423</a:t>
            </a:r>
            <a:endParaRPr lang="ko-KR" alt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9971310" y="119652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424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0361214" y="120642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425</a:t>
            </a:r>
            <a:endParaRPr lang="ko-KR" alt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11132682" y="121433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426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11498836" y="121235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427</a:t>
            </a:r>
            <a:endParaRPr lang="ko-KR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7297402" y="609818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516</a:t>
            </a:r>
            <a:endParaRPr lang="ko-KR" altLang="en-US" sz="1400" i="1" dirty="0"/>
          </a:p>
        </p:txBody>
      </p:sp>
      <p:sp>
        <p:nvSpPr>
          <p:cNvPr id="79" name="TextBox 78"/>
          <p:cNvSpPr txBox="1"/>
          <p:nvPr/>
        </p:nvSpPr>
        <p:spPr>
          <a:xfrm>
            <a:off x="6703637" y="545692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517</a:t>
            </a:r>
            <a:endParaRPr lang="ko-KR" altLang="en-US" sz="1400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6713534" y="490868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518</a:t>
            </a:r>
            <a:endParaRPr lang="ko-KR" altLang="en-US" sz="1400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6711556" y="437231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519</a:t>
            </a:r>
            <a:endParaRPr lang="ko-KR" altLang="en-US" sz="14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6709578" y="381219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520</a:t>
            </a:r>
            <a:endParaRPr lang="ko-KR" altLang="en-US" sz="14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8773904" y="378647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524</a:t>
            </a:r>
            <a:endParaRPr lang="ko-KR" altLang="en-US" sz="14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8783802" y="436637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523</a:t>
            </a:r>
            <a:endParaRPr lang="ko-KR" altLang="en-US" sz="1400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8781823" y="489878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522</a:t>
            </a:r>
            <a:endParaRPr lang="ko-KR" altLang="en-US" sz="1400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8791719" y="546682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521</a:t>
            </a:r>
            <a:endParaRPr lang="ko-KR" altLang="en-US" sz="1400" i="1" dirty="0"/>
          </a:p>
        </p:txBody>
      </p:sp>
      <p:sp>
        <p:nvSpPr>
          <p:cNvPr id="87" name="TextBox 86"/>
          <p:cNvSpPr txBox="1"/>
          <p:nvPr/>
        </p:nvSpPr>
        <p:spPr>
          <a:xfrm>
            <a:off x="8647236" y="273352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529</a:t>
            </a:r>
            <a:endParaRPr lang="ko-KR" altLang="en-US" sz="1400" i="1" dirty="0"/>
          </a:p>
        </p:txBody>
      </p:sp>
      <p:sp>
        <p:nvSpPr>
          <p:cNvPr id="88" name="TextBox 87"/>
          <p:cNvSpPr txBox="1"/>
          <p:nvPr/>
        </p:nvSpPr>
        <p:spPr>
          <a:xfrm>
            <a:off x="8657132" y="216153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530</a:t>
            </a:r>
            <a:endParaRPr lang="ko-KR" altLang="en-US" sz="1400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9165790" y="215955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533</a:t>
            </a:r>
            <a:endParaRPr lang="ko-KR" altLang="en-US" sz="1400" i="1" dirty="0"/>
          </a:p>
        </p:txBody>
      </p:sp>
      <p:sp>
        <p:nvSpPr>
          <p:cNvPr id="90" name="TextBox 89"/>
          <p:cNvSpPr txBox="1"/>
          <p:nvPr/>
        </p:nvSpPr>
        <p:spPr>
          <a:xfrm>
            <a:off x="11230115" y="215757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534</a:t>
            </a:r>
            <a:endParaRPr lang="ko-KR" altLang="en-US" sz="1400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6573010" y="271373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531</a:t>
            </a:r>
            <a:endParaRPr lang="ko-KR" altLang="en-US" sz="1400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6452278" y="228424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532</a:t>
            </a:r>
            <a:endParaRPr lang="ko-KR" altLang="en-US" sz="1400" i="1" dirty="0"/>
          </a:p>
        </p:txBody>
      </p:sp>
      <p:sp>
        <p:nvSpPr>
          <p:cNvPr id="93" name="TextBox 92"/>
          <p:cNvSpPr txBox="1"/>
          <p:nvPr/>
        </p:nvSpPr>
        <p:spPr>
          <a:xfrm>
            <a:off x="6438420" y="155787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535</a:t>
            </a:r>
            <a:endParaRPr lang="ko-KR" altLang="en-US" sz="1400" i="1" dirty="0"/>
          </a:p>
        </p:txBody>
      </p:sp>
      <p:sp>
        <p:nvSpPr>
          <p:cNvPr id="94" name="TextBox 93"/>
          <p:cNvSpPr txBox="1"/>
          <p:nvPr/>
        </p:nvSpPr>
        <p:spPr>
          <a:xfrm>
            <a:off x="7683347" y="155589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536</a:t>
            </a:r>
            <a:endParaRPr lang="ko-KR" altLang="en-US" sz="1400" i="1" dirty="0"/>
          </a:p>
        </p:txBody>
      </p:sp>
      <p:sp>
        <p:nvSpPr>
          <p:cNvPr id="95" name="TextBox 94"/>
          <p:cNvSpPr txBox="1"/>
          <p:nvPr/>
        </p:nvSpPr>
        <p:spPr>
          <a:xfrm>
            <a:off x="9593286" y="155391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537</a:t>
            </a:r>
            <a:endParaRPr lang="ko-KR" altLang="en-US" sz="1400" i="1" dirty="0"/>
          </a:p>
        </p:txBody>
      </p:sp>
      <p:sp>
        <p:nvSpPr>
          <p:cNvPr id="97" name="TextBox 96"/>
          <p:cNvSpPr txBox="1"/>
          <p:nvPr/>
        </p:nvSpPr>
        <p:spPr>
          <a:xfrm>
            <a:off x="11311250" y="156183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538</a:t>
            </a:r>
            <a:endParaRPr lang="ko-KR" altLang="en-US" sz="1400" i="1" dirty="0"/>
          </a:p>
        </p:txBody>
      </p:sp>
      <p:sp>
        <p:nvSpPr>
          <p:cNvPr id="98" name="TextBox 97"/>
          <p:cNvSpPr txBox="1"/>
          <p:nvPr/>
        </p:nvSpPr>
        <p:spPr>
          <a:xfrm>
            <a:off x="5193485" y="500369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525</a:t>
            </a:r>
            <a:endParaRPr lang="ko-KR" altLang="en-US" sz="14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3885222" y="500171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526</a:t>
            </a:r>
            <a:endParaRPr lang="ko-KR" altLang="en-US" sz="1400" i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612584" y="499973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527</a:t>
            </a:r>
            <a:endParaRPr lang="ko-KR" altLang="en-US" sz="1400" i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983687" y="500963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528</a:t>
            </a:r>
            <a:endParaRPr lang="ko-KR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0770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745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지하</a:t>
            </a:r>
            <a:r>
              <a:rPr lang="en-US" altLang="ko-KR" sz="2800" b="1" dirty="0"/>
              <a:t>1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-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SCM4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80654"/>
            <a:ext cx="12192000" cy="57773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515" y="597329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428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93669" y="597131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429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149932" y="597131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430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613067" y="597131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431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979221" y="596933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432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335484" y="596933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433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164774" y="597923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434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30931" y="597725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435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98969" y="597527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436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583875" y="597329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437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8788" y="604256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438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587471" y="6040589"/>
            <a:ext cx="434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439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894247" y="6050486"/>
            <a:ext cx="434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440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315793" y="6060382"/>
            <a:ext cx="395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441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610696" y="6058402"/>
            <a:ext cx="395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442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921462" y="6056424"/>
            <a:ext cx="434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443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526486" y="55457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444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8524510" y="523504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445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8522531" y="475805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446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8520554" y="442357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447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518577" y="411283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448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8552225" y="350521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449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550246" y="301635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450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548269" y="242060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451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546289" y="191986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452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9434960" y="169225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453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9444859" y="203466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454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9442881" y="240082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455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9440903" y="292135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456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9438923" y="321626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457</a:t>
            </a:r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9448820" y="358241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458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9446841" y="410294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459</a:t>
            </a:r>
            <a:endParaRPr lang="ko-KR" alt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9444863" y="443347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460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9454759" y="477588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461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1020320" y="475015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462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1018344" y="443941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463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1016364" y="409305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464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1014384" y="354481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465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1012406" y="322220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466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1010428" y="287584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467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11008448" y="241072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468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11006468" y="204061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469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11004490" y="171800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470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7178664" y="165665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471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7176685" y="197530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472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174707" y="224646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473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7172727" y="332514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474</a:t>
            </a:r>
            <a:endParaRPr lang="ko-KR" alt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170748" y="362005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475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353947" y="534499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476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51972" y="477300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477</a:t>
            </a:r>
            <a:endParaRPr lang="ko-KR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349994" y="440289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478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348014" y="410403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479</a:t>
            </a:r>
            <a:endParaRPr lang="ko-KR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346035" y="362703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480</a:t>
            </a:r>
            <a:endParaRPr lang="ko-KR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344057" y="323317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481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42078" y="287493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482</a:t>
            </a:r>
            <a:endParaRPr lang="ko-KR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340103" y="242170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483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338124" y="205158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484</a:t>
            </a:r>
            <a:endParaRPr lang="ko-KR" alt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336146" y="166960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485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1272318" y="166762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486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1270339" y="205752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487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1268360" y="243555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488</a:t>
            </a:r>
            <a:endParaRPr lang="ko-KR" alt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1266382" y="287296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489</a:t>
            </a:r>
            <a:endParaRPr lang="ko-KR" alt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789732" y="647821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539</a:t>
            </a:r>
            <a:endParaRPr lang="ko-KR" altLang="en-US" sz="14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1951533" y="648811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540</a:t>
            </a:r>
            <a:endParaRPr lang="ko-KR" altLang="en-US" sz="1400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3350839" y="648613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541</a:t>
            </a:r>
            <a:endParaRPr lang="ko-KR" altLang="en-US" sz="14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4298884" y="648415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542</a:t>
            </a:r>
            <a:endParaRPr lang="ko-KR" altLang="en-US" sz="1400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5567562" y="648218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543</a:t>
            </a:r>
            <a:endParaRPr lang="ko-KR" altLang="en-US" sz="14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6610611" y="648020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544</a:t>
            </a:r>
            <a:endParaRPr lang="ko-KR" altLang="en-US" sz="14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8069296" y="543319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545</a:t>
            </a:r>
            <a:endParaRPr lang="ko-KR" altLang="en-US" sz="1400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8079193" y="444556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546</a:t>
            </a:r>
            <a:endParaRPr lang="ko-KR" altLang="en-US" sz="1400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8077213" y="329168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547</a:t>
            </a:r>
            <a:endParaRPr lang="ko-KR" altLang="en-US" sz="1400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8077213" y="219915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548</a:t>
            </a:r>
            <a:endParaRPr lang="ko-KR" altLang="en-US" sz="1400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10034664" y="207842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549</a:t>
            </a:r>
            <a:endParaRPr lang="ko-KR" altLang="en-US" sz="1400" i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032687" y="325210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550</a:t>
            </a:r>
            <a:endParaRPr lang="ko-KR" altLang="en-US" sz="1400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10032687" y="445150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551</a:t>
            </a:r>
            <a:endParaRPr lang="ko-KR" altLang="en-US" sz="1400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10565096" y="446140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552</a:t>
            </a:r>
            <a:endParaRPr lang="ko-KR" altLang="en-US" sz="14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10563118" y="324814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553</a:t>
            </a:r>
            <a:endParaRPr lang="ko-KR" altLang="en-US" sz="14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10561139" y="207050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554</a:t>
            </a:r>
            <a:endParaRPr lang="ko-KR" altLang="en-US" sz="14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6616556" y="199727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555</a:t>
            </a:r>
            <a:endParaRPr lang="ko-KR" altLang="en-US" sz="1400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6638327" y="351534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556</a:t>
            </a:r>
            <a:endParaRPr lang="ko-KR" altLang="en-US" sz="1400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-13825" y="469113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557</a:t>
            </a:r>
            <a:endParaRPr lang="ko-KR" altLang="en-US" sz="1400" i="1" dirty="0"/>
          </a:p>
        </p:txBody>
      </p:sp>
      <p:sp>
        <p:nvSpPr>
          <p:cNvPr id="87" name="TextBox 86"/>
          <p:cNvSpPr txBox="1"/>
          <p:nvPr/>
        </p:nvSpPr>
        <p:spPr>
          <a:xfrm>
            <a:off x="-17610" y="325224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558</a:t>
            </a:r>
            <a:endParaRPr lang="ko-KR" altLang="en-US" sz="1400" i="1" dirty="0"/>
          </a:p>
        </p:txBody>
      </p:sp>
      <p:sp>
        <p:nvSpPr>
          <p:cNvPr id="88" name="TextBox 87"/>
          <p:cNvSpPr txBox="1"/>
          <p:nvPr/>
        </p:nvSpPr>
        <p:spPr>
          <a:xfrm>
            <a:off x="4164" y="206273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559</a:t>
            </a:r>
            <a:endParaRPr lang="ko-KR" altLang="en-US" sz="1400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1842860" y="232201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560</a:t>
            </a:r>
            <a:endParaRPr lang="ko-KR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13477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745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지하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층 </a:t>
            </a:r>
            <a:r>
              <a:rPr lang="en-US" altLang="ko-KR" sz="2800" b="1" dirty="0" smtClean="0"/>
              <a:t>- SCM5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8" y="1104503"/>
            <a:ext cx="12191999" cy="57910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61469" y="423949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490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123220" y="423751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491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539354" y="423553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492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812984" y="424543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493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371623" y="424345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494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918387" y="424148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495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550746" y="421574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497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48767" y="436814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498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46787" y="455617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499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44808" y="476795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2830" y="495597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2727" y="512025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58269" y="423950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496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56292" y="509254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00578" y="509056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504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73610" y="510046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34765" y="509848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506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79047" y="509650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507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40204" y="509453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508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48814" y="511827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509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46837" y="493817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4858" y="476994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511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2881" y="456608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512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40903" y="438598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513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38922" y="420588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514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36945" y="399014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515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34966" y="382192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32988" y="365369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31008" y="343795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518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29029" y="326972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519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29028" y="310347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520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27053" y="274523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521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25074" y="251763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522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25073" y="225637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523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23096" y="194563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524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21121" y="171803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1000" y="138354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528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60905" y="140531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527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74561" y="140333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526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55764" y="121135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529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28795" y="120937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530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6200" y="120739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531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22360" y="121729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532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59766" y="121531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533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20923" y="121333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53330" y="121135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535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90736" y="12093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536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10033" y="120740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537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01821" y="121729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538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195490" y="131032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539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597270" y="130834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540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63062" y="511629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541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1084" y="492431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542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9105" y="476795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543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7128" y="456409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544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55146" y="437211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545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3171" y="419200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546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1193" y="400002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547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9215" y="381991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548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2233" y="646614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549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0257" y="623853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550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3903" y="592779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551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21312" y="592581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552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46843" y="592384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553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14876" y="592186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554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99782" y="593176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555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25312" y="592978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556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433970" y="586842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557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1221" y="395659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561</a:t>
            </a:r>
            <a:endParaRPr lang="ko-KR" altLang="en-US" sz="14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5189181" y="395461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562</a:t>
            </a:r>
            <a:endParaRPr lang="ko-KR" altLang="en-US" sz="14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3037768" y="439202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563</a:t>
            </a:r>
            <a:endParaRPr lang="ko-KR" altLang="en-US" sz="1400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3035791" y="498380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564</a:t>
            </a:r>
            <a:endParaRPr lang="ko-KR" altLang="en-US" sz="1400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5183244" y="544496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565</a:t>
            </a:r>
            <a:endParaRPr lang="ko-KR" altLang="en-US" sz="1400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6653803" y="547861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566</a:t>
            </a:r>
            <a:endParaRPr lang="ko-KR" altLang="en-US" sz="1400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2186707" y="501350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567</a:t>
            </a:r>
            <a:endParaRPr lang="ko-KR" altLang="en-US" sz="1400" i="1" dirty="0"/>
          </a:p>
        </p:txBody>
      </p:sp>
      <p:sp>
        <p:nvSpPr>
          <p:cNvPr id="79" name="TextBox 78"/>
          <p:cNvSpPr txBox="1"/>
          <p:nvPr/>
        </p:nvSpPr>
        <p:spPr>
          <a:xfrm>
            <a:off x="2184730" y="445338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568</a:t>
            </a:r>
            <a:endParaRPr lang="ko-KR" altLang="en-US" sz="1400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2182750" y="388138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569</a:t>
            </a:r>
            <a:endParaRPr lang="ko-KR" altLang="en-US" sz="1400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2180771" y="329751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570</a:t>
            </a:r>
            <a:endParaRPr lang="ko-KR" altLang="en-US" sz="14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2190671" y="259489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571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2188692" y="186852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572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1141688" y="114215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573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3989787" y="160331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574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5436598" y="160133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575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6634025" y="159935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576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8187713" y="159737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577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9480143" y="160727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578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108545" y="497788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579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106566" y="444151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580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16465" y="392890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581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02609" y="637323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582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1038782" y="567061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583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2782473" y="566863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584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872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745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지하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층 </a:t>
            </a:r>
            <a:r>
              <a:rPr lang="en-US" altLang="ko-KR" sz="2800" b="1" dirty="0" smtClean="0"/>
              <a:t>- SCM6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3"/>
            <a:ext cx="12191999" cy="577734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503712" y="5860479"/>
            <a:ext cx="1590928" cy="342511"/>
            <a:chOff x="760020" y="5862456"/>
            <a:chExt cx="1590928" cy="342511"/>
          </a:xfrm>
        </p:grpSpPr>
        <p:sp>
          <p:nvSpPr>
            <p:cNvPr id="10" name="TextBox 9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561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562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563</a:t>
              </a:r>
              <a:endParaRPr lang="ko-KR" altLang="en-US" sz="16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247405" y="5858501"/>
            <a:ext cx="1590928" cy="342511"/>
            <a:chOff x="760020" y="5862456"/>
            <a:chExt cx="1590928" cy="342511"/>
          </a:xfrm>
        </p:grpSpPr>
        <p:sp>
          <p:nvSpPr>
            <p:cNvPr id="14" name="TextBox 13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564</a:t>
              </a:r>
              <a:endParaRPr lang="ko-KR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565</a:t>
              </a:r>
              <a:endParaRPr lang="ko-KR" alt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566</a:t>
              </a:r>
              <a:endParaRPr lang="ko-KR" altLang="en-US" sz="16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979224" y="5856523"/>
            <a:ext cx="1590928" cy="342511"/>
            <a:chOff x="760020" y="5862456"/>
            <a:chExt cx="1590928" cy="342511"/>
          </a:xfrm>
        </p:grpSpPr>
        <p:sp>
          <p:nvSpPr>
            <p:cNvPr id="18" name="TextBox 17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567</a:t>
              </a:r>
              <a:endParaRPr lang="ko-KR" alt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568</a:t>
              </a:r>
              <a:endParaRPr lang="ko-KR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569</a:t>
              </a:r>
              <a:endParaRPr lang="ko-KR" altLang="en-US" sz="16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977246" y="4726389"/>
            <a:ext cx="1590928" cy="342511"/>
            <a:chOff x="760020" y="5862456"/>
            <a:chExt cx="1590928" cy="342511"/>
          </a:xfrm>
        </p:grpSpPr>
        <p:sp>
          <p:nvSpPr>
            <p:cNvPr id="22" name="TextBox 21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576</a:t>
              </a:r>
              <a:endParaRPr lang="ko-KR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575</a:t>
              </a:r>
              <a:endParaRPr lang="ko-KR" alt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574</a:t>
              </a:r>
              <a:endParaRPr lang="ko-KR" altLang="en-US" sz="16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288974" y="4724409"/>
            <a:ext cx="1590928" cy="342511"/>
            <a:chOff x="760020" y="5862456"/>
            <a:chExt cx="1590928" cy="342511"/>
          </a:xfrm>
        </p:grpSpPr>
        <p:sp>
          <p:nvSpPr>
            <p:cNvPr id="26" name="TextBox 25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579</a:t>
              </a:r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578</a:t>
              </a:r>
              <a:endParaRPr lang="ko-KR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577</a:t>
              </a:r>
              <a:endParaRPr lang="ko-KR" altLang="en-US" sz="16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17570" y="4722431"/>
            <a:ext cx="1590928" cy="342511"/>
            <a:chOff x="760020" y="5862456"/>
            <a:chExt cx="1590928" cy="342511"/>
          </a:xfrm>
        </p:grpSpPr>
        <p:sp>
          <p:nvSpPr>
            <p:cNvPr id="30" name="TextBox 29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582</a:t>
              </a:r>
              <a:endParaRPr lang="ko-KR" alt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581</a:t>
              </a:r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580</a:t>
              </a:r>
              <a:endParaRPr lang="ko-KR" altLang="en-US" sz="16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60020" y="4720453"/>
            <a:ext cx="1600828" cy="1484514"/>
            <a:chOff x="760020" y="4720453"/>
            <a:chExt cx="1600828" cy="1484514"/>
          </a:xfrm>
        </p:grpSpPr>
        <p:grpSp>
          <p:nvGrpSpPr>
            <p:cNvPr id="8" name="그룹 7"/>
            <p:cNvGrpSpPr/>
            <p:nvPr/>
          </p:nvGrpSpPr>
          <p:grpSpPr>
            <a:xfrm>
              <a:off x="760020" y="5862456"/>
              <a:ext cx="1590928" cy="342511"/>
              <a:chOff x="760020" y="5862456"/>
              <a:chExt cx="1590928" cy="342511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60020" y="5866413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558</a:t>
                </a:r>
                <a:endParaRPr lang="ko-KR" altLang="en-US" sz="16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304309" y="5864434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559</a:t>
                </a:r>
                <a:endParaRPr lang="ko-KR" altLang="en-US" sz="16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824842" y="5862456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560</a:t>
                </a:r>
                <a:endParaRPr lang="ko-KR" altLang="en-US" sz="1600" dirty="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769920" y="4720453"/>
              <a:ext cx="1590928" cy="342511"/>
              <a:chOff x="760020" y="5862456"/>
              <a:chExt cx="1590928" cy="342511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60020" y="5866413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585</a:t>
                </a:r>
                <a:endParaRPr lang="ko-KR" alt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304309" y="5864434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584</a:t>
                </a:r>
                <a:endParaRPr lang="ko-KR" altLang="en-US" sz="16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824842" y="5862456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583</a:t>
                </a:r>
                <a:endParaRPr lang="ko-KR" altLang="en-US" sz="1600" dirty="0"/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2501733" y="2794667"/>
            <a:ext cx="1590928" cy="342511"/>
            <a:chOff x="760020" y="5862456"/>
            <a:chExt cx="1590928" cy="342511"/>
          </a:xfrm>
        </p:grpSpPr>
        <p:sp>
          <p:nvSpPr>
            <p:cNvPr id="57" name="TextBox 56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596</a:t>
              </a:r>
              <a:endParaRPr lang="ko-KR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595</a:t>
              </a:r>
              <a:endParaRPr lang="ko-KR" altLang="en-US" sz="16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594</a:t>
              </a:r>
              <a:endParaRPr lang="ko-KR" altLang="en-US" sz="16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245426" y="2792689"/>
            <a:ext cx="1590928" cy="342511"/>
            <a:chOff x="760020" y="5862456"/>
            <a:chExt cx="1590928" cy="342511"/>
          </a:xfrm>
        </p:grpSpPr>
        <p:sp>
          <p:nvSpPr>
            <p:cNvPr id="61" name="TextBox 60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593</a:t>
              </a:r>
              <a:endParaRPr lang="ko-KR" alt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592</a:t>
              </a:r>
              <a:endParaRPr lang="ko-KR" altLang="en-US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591</a:t>
              </a:r>
              <a:endParaRPr lang="ko-KR" altLang="en-US" sz="16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977245" y="2790711"/>
            <a:ext cx="1590928" cy="342511"/>
            <a:chOff x="760020" y="5862456"/>
            <a:chExt cx="1590928" cy="342511"/>
          </a:xfrm>
        </p:grpSpPr>
        <p:sp>
          <p:nvSpPr>
            <p:cNvPr id="65" name="TextBox 64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590</a:t>
              </a:r>
              <a:endParaRPr lang="ko-KR" altLang="en-US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589</a:t>
              </a:r>
              <a:endParaRPr lang="ko-KR" altLang="en-US" sz="16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588</a:t>
              </a:r>
              <a:endParaRPr lang="ko-KR" altLang="en-US" sz="16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975267" y="1660577"/>
            <a:ext cx="1590928" cy="342511"/>
            <a:chOff x="760020" y="5862456"/>
            <a:chExt cx="1590928" cy="342511"/>
          </a:xfrm>
        </p:grpSpPr>
        <p:sp>
          <p:nvSpPr>
            <p:cNvPr id="69" name="TextBox 68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604</a:t>
              </a:r>
              <a:endParaRPr lang="ko-KR" altLang="en-US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603</a:t>
              </a:r>
              <a:endParaRPr lang="ko-KR" altLang="en-US" sz="16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602</a:t>
              </a:r>
              <a:endParaRPr lang="ko-KR" altLang="en-US" sz="1600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286995" y="1658597"/>
            <a:ext cx="1590928" cy="342511"/>
            <a:chOff x="760020" y="5862456"/>
            <a:chExt cx="1590928" cy="342511"/>
          </a:xfrm>
        </p:grpSpPr>
        <p:sp>
          <p:nvSpPr>
            <p:cNvPr id="73" name="TextBox 72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607</a:t>
              </a:r>
              <a:endParaRPr lang="ko-KR" altLang="en-US" sz="16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606</a:t>
              </a:r>
              <a:endParaRPr lang="ko-KR" alt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605</a:t>
              </a:r>
              <a:endParaRPr lang="ko-KR" altLang="en-US" sz="160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515591" y="1656619"/>
            <a:ext cx="1590928" cy="342511"/>
            <a:chOff x="760020" y="5862456"/>
            <a:chExt cx="1590928" cy="342511"/>
          </a:xfrm>
        </p:grpSpPr>
        <p:sp>
          <p:nvSpPr>
            <p:cNvPr id="77" name="TextBox 76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610</a:t>
              </a:r>
              <a:endParaRPr lang="ko-KR" altLang="en-US" sz="16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609</a:t>
              </a:r>
              <a:endParaRPr lang="ko-KR" altLang="en-US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608</a:t>
              </a:r>
              <a:endParaRPr lang="ko-KR" altLang="en-US" sz="1600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58041" y="1654641"/>
            <a:ext cx="1600828" cy="1484514"/>
            <a:chOff x="760020" y="4720453"/>
            <a:chExt cx="1600828" cy="1484514"/>
          </a:xfrm>
        </p:grpSpPr>
        <p:grpSp>
          <p:nvGrpSpPr>
            <p:cNvPr id="81" name="그룹 80"/>
            <p:cNvGrpSpPr/>
            <p:nvPr/>
          </p:nvGrpSpPr>
          <p:grpSpPr>
            <a:xfrm>
              <a:off x="760020" y="5862456"/>
              <a:ext cx="1590928" cy="342511"/>
              <a:chOff x="760020" y="5862456"/>
              <a:chExt cx="1590928" cy="342511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60020" y="5866413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599</a:t>
                </a:r>
                <a:endParaRPr lang="ko-KR" altLang="en-US" sz="16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304309" y="5864434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598</a:t>
                </a:r>
                <a:endParaRPr lang="ko-KR" altLang="en-US" sz="16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824842" y="5862456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597</a:t>
                </a:r>
                <a:endParaRPr lang="ko-KR" altLang="en-US" sz="1600" dirty="0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769920" y="4720453"/>
              <a:ext cx="1590928" cy="342511"/>
              <a:chOff x="760020" y="5862456"/>
              <a:chExt cx="1590928" cy="342511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760020" y="5866413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613</a:t>
                </a:r>
                <a:endParaRPr lang="ko-KR" altLang="en-US" sz="16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304309" y="5864434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612</a:t>
                </a:r>
                <a:endParaRPr lang="ko-KR" altLang="en-US" sz="16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824842" y="5862456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611</a:t>
                </a:r>
                <a:endParaRPr lang="ko-KR" altLang="en-US" sz="1600" dirty="0"/>
              </a:p>
            </p:txBody>
          </p:sp>
        </p:grpSp>
      </p:grpSp>
      <p:grpSp>
        <p:nvGrpSpPr>
          <p:cNvPr id="89" name="그룹 88"/>
          <p:cNvGrpSpPr/>
          <p:nvPr/>
        </p:nvGrpSpPr>
        <p:grpSpPr>
          <a:xfrm>
            <a:off x="7758547" y="5856523"/>
            <a:ext cx="1070395" cy="340533"/>
            <a:chOff x="760020" y="5864434"/>
            <a:chExt cx="1070395" cy="340533"/>
          </a:xfrm>
        </p:grpSpPr>
        <p:sp>
          <p:nvSpPr>
            <p:cNvPr id="90" name="TextBox 89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570</a:t>
              </a:r>
              <a:endParaRPr lang="ko-KR" altLang="en-US" sz="16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571</a:t>
              </a:r>
              <a:endParaRPr lang="ko-KR" altLang="en-US" sz="16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756569" y="4726389"/>
            <a:ext cx="1070395" cy="340533"/>
            <a:chOff x="760020" y="5864434"/>
            <a:chExt cx="1070395" cy="340533"/>
          </a:xfrm>
        </p:grpSpPr>
        <p:sp>
          <p:nvSpPr>
            <p:cNvPr id="94" name="TextBox 93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573</a:t>
              </a:r>
              <a:endParaRPr lang="ko-KR" altLang="en-US" sz="16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572</a:t>
              </a:r>
              <a:endParaRPr lang="ko-KR" altLang="en-US" sz="1600" dirty="0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7756568" y="2826337"/>
            <a:ext cx="1070395" cy="340533"/>
            <a:chOff x="760020" y="5864434"/>
            <a:chExt cx="1070395" cy="340533"/>
          </a:xfrm>
        </p:grpSpPr>
        <p:sp>
          <p:nvSpPr>
            <p:cNvPr id="98" name="TextBox 97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587</a:t>
              </a:r>
              <a:endParaRPr lang="ko-KR" altLang="en-US" sz="16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586</a:t>
              </a:r>
              <a:endParaRPr lang="ko-KR" altLang="en-US" sz="1600" dirty="0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7754590" y="1696203"/>
            <a:ext cx="1070395" cy="340533"/>
            <a:chOff x="760020" y="5864434"/>
            <a:chExt cx="1070395" cy="340533"/>
          </a:xfrm>
        </p:grpSpPr>
        <p:sp>
          <p:nvSpPr>
            <p:cNvPr id="101" name="TextBox 100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601</a:t>
              </a:r>
              <a:endParaRPr lang="ko-KR" altLang="en-US" sz="16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600</a:t>
              </a:r>
              <a:endParaRPr lang="ko-KR" altLang="en-US" sz="1600" dirty="0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0388935" y="259872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614</a:t>
            </a:r>
            <a:endParaRPr lang="ko-KR" alt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98833" y="327363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615</a:t>
            </a:r>
            <a:endParaRPr lang="ko-KR" alt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396854" y="369917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616</a:t>
            </a:r>
            <a:endParaRPr lang="ko-KR" alt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0406750" y="410095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617</a:t>
            </a:r>
            <a:endParaRPr lang="ko-KR" alt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1309933" y="644052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585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3077377" y="643855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586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821073" y="643657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587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564768" y="643459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588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035329" y="643261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589</a:t>
            </a:r>
            <a:endParaRPr lang="ko-KR" alt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307952" y="420598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594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075396" y="420401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593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819092" y="420203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592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562787" y="420005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591</a:t>
            </a:r>
            <a:endParaRPr lang="ko-KR" alt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33348" y="419807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590</a:t>
            </a:r>
            <a:endParaRPr lang="ko-KR" alt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305972" y="337273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599</a:t>
            </a:r>
            <a:endParaRPr lang="ko-KR" alt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073416" y="337076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598</a:t>
            </a:r>
            <a:endParaRPr lang="ko-KR" alt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817112" y="336878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597</a:t>
            </a:r>
            <a:endParaRPr lang="ko-KR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560807" y="336680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596</a:t>
            </a:r>
            <a:endParaRPr lang="ko-KR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031368" y="336482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595</a:t>
            </a:r>
            <a:endParaRPr lang="ko-KR" alt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303993" y="113819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604</a:t>
            </a:r>
            <a:endParaRPr lang="ko-KR" alt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71437" y="113622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603</a:t>
            </a:r>
            <a:endParaRPr lang="ko-KR" alt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815133" y="113424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602</a:t>
            </a:r>
            <a:endParaRPr lang="ko-KR" alt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558828" y="113226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601</a:t>
            </a:r>
            <a:endParaRPr lang="ko-KR" alt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8029389" y="113028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600</a:t>
            </a:r>
            <a:endParaRPr lang="ko-KR" alt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9761209" y="334899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605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060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745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지하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층 </a:t>
            </a:r>
            <a:r>
              <a:rPr lang="en-US" altLang="ko-KR" sz="2800" b="1" dirty="0" smtClean="0"/>
              <a:t>- SCM7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80652"/>
            <a:ext cx="12192001" cy="57773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400000">
            <a:off x="11768449" y="25294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618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11374584" y="252746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619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11135101" y="252548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620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10384978" y="251162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621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10086119" y="250964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622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9597248" y="24720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623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9369640" y="247006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624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9142028" y="246808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625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8866917" y="246611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626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8651183" y="247600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627</a:t>
            </a:r>
            <a:endParaRPr lang="ko-KR" altLang="en-US" sz="1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0763454" y="4120300"/>
            <a:ext cx="739242" cy="492721"/>
            <a:chOff x="10763454" y="4120300"/>
            <a:chExt cx="739242" cy="492721"/>
          </a:xfrm>
        </p:grpSpPr>
        <p:sp>
          <p:nvSpPr>
            <p:cNvPr id="14" name="TextBox 13"/>
            <p:cNvSpPr txBox="1"/>
            <p:nvPr/>
          </p:nvSpPr>
          <p:spPr>
            <a:xfrm rot="5400000">
              <a:off x="11107396" y="420782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628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10891664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629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630</a:t>
              </a:r>
              <a:endParaRPr lang="ko-KR" altLang="en-US" sz="14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989581" y="4142071"/>
            <a:ext cx="739242" cy="492721"/>
            <a:chOff x="10763454" y="4120300"/>
            <a:chExt cx="739242" cy="492721"/>
          </a:xfrm>
        </p:grpSpPr>
        <p:sp>
          <p:nvSpPr>
            <p:cNvPr id="19" name="TextBox 18"/>
            <p:cNvSpPr txBox="1"/>
            <p:nvPr/>
          </p:nvSpPr>
          <p:spPr>
            <a:xfrm rot="5400000">
              <a:off x="11107396" y="420782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631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 rot="5400000">
              <a:off x="10891664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632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633</a:t>
              </a:r>
              <a:endParaRPr lang="ko-KR" altLang="en-US" sz="1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39456" y="4163841"/>
            <a:ext cx="739242" cy="492721"/>
            <a:chOff x="10763454" y="4120300"/>
            <a:chExt cx="739242" cy="492721"/>
          </a:xfrm>
        </p:grpSpPr>
        <p:sp>
          <p:nvSpPr>
            <p:cNvPr id="23" name="TextBox 22"/>
            <p:cNvSpPr txBox="1"/>
            <p:nvPr/>
          </p:nvSpPr>
          <p:spPr>
            <a:xfrm rot="5400000">
              <a:off x="11107396" y="420782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634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5400000">
              <a:off x="10891664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635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636</a:t>
              </a:r>
              <a:endParaRPr lang="ko-KR" altLang="en-US" sz="14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441833" y="4173737"/>
            <a:ext cx="739242" cy="492721"/>
            <a:chOff x="10763454" y="4120300"/>
            <a:chExt cx="739242" cy="492721"/>
          </a:xfrm>
        </p:grpSpPr>
        <p:sp>
          <p:nvSpPr>
            <p:cNvPr id="27" name="TextBox 26"/>
            <p:cNvSpPr txBox="1"/>
            <p:nvPr/>
          </p:nvSpPr>
          <p:spPr>
            <a:xfrm rot="5400000">
              <a:off x="11107396" y="420782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637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5400000">
              <a:off x="10891664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638</a:t>
              </a:r>
              <a:endParaRPr lang="ko-KR" alt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639</a:t>
              </a:r>
              <a:endParaRPr lang="ko-KR" altLang="en-US" sz="14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03585" y="4183633"/>
            <a:ext cx="739242" cy="492721"/>
            <a:chOff x="10763454" y="4120300"/>
            <a:chExt cx="739242" cy="492721"/>
          </a:xfrm>
        </p:grpSpPr>
        <p:sp>
          <p:nvSpPr>
            <p:cNvPr id="31" name="TextBox 30"/>
            <p:cNvSpPr txBox="1"/>
            <p:nvPr/>
          </p:nvSpPr>
          <p:spPr>
            <a:xfrm rot="5400000">
              <a:off x="11107396" y="420782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640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0891664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641</a:t>
              </a:r>
              <a:endParaRPr lang="ko-KR" alt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642</a:t>
              </a:r>
              <a:endParaRPr lang="ko-KR" altLang="en-US" sz="14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965336" y="4193530"/>
            <a:ext cx="739242" cy="492721"/>
            <a:chOff x="10763454" y="4120300"/>
            <a:chExt cx="739242" cy="492721"/>
          </a:xfrm>
        </p:grpSpPr>
        <p:sp>
          <p:nvSpPr>
            <p:cNvPr id="35" name="TextBox 34"/>
            <p:cNvSpPr txBox="1"/>
            <p:nvPr/>
          </p:nvSpPr>
          <p:spPr>
            <a:xfrm rot="5400000">
              <a:off x="11107396" y="420782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643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 rot="5400000">
              <a:off x="10891664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644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645</a:t>
              </a:r>
              <a:endParaRPr lang="ko-KR" altLang="en-US" sz="14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215214" y="4155927"/>
            <a:ext cx="739242" cy="492721"/>
            <a:chOff x="10763454" y="4120300"/>
            <a:chExt cx="739242" cy="492721"/>
          </a:xfrm>
        </p:grpSpPr>
        <p:sp>
          <p:nvSpPr>
            <p:cNvPr id="39" name="TextBox 38"/>
            <p:cNvSpPr txBox="1"/>
            <p:nvPr/>
          </p:nvSpPr>
          <p:spPr>
            <a:xfrm rot="5400000">
              <a:off x="11107396" y="420782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646</a:t>
              </a:r>
              <a:endParaRPr lang="ko-KR" alt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0891664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647</a:t>
              </a:r>
              <a:endParaRPr lang="ko-KR" alt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648</a:t>
              </a:r>
              <a:endParaRPr lang="ko-KR" altLang="en-US" sz="14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453216" y="4177698"/>
            <a:ext cx="739242" cy="492721"/>
            <a:chOff x="10763454" y="4120300"/>
            <a:chExt cx="739242" cy="492721"/>
          </a:xfrm>
        </p:grpSpPr>
        <p:sp>
          <p:nvSpPr>
            <p:cNvPr id="43" name="TextBox 42"/>
            <p:cNvSpPr txBox="1"/>
            <p:nvPr/>
          </p:nvSpPr>
          <p:spPr>
            <a:xfrm rot="5400000">
              <a:off x="11107396" y="420782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649</a:t>
              </a:r>
              <a:endParaRPr lang="ko-KR" alt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 rot="5400000">
              <a:off x="10891664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650</a:t>
              </a:r>
              <a:endParaRPr lang="ko-KR" alt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651</a:t>
              </a:r>
              <a:endParaRPr lang="ko-KR" altLang="en-US" sz="1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714966" y="4187594"/>
            <a:ext cx="739242" cy="492721"/>
            <a:chOff x="10763454" y="4120300"/>
            <a:chExt cx="739242" cy="492721"/>
          </a:xfrm>
        </p:grpSpPr>
        <p:sp>
          <p:nvSpPr>
            <p:cNvPr id="47" name="TextBox 46"/>
            <p:cNvSpPr txBox="1"/>
            <p:nvPr/>
          </p:nvSpPr>
          <p:spPr>
            <a:xfrm rot="5400000">
              <a:off x="11107396" y="420782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652</a:t>
              </a:r>
              <a:endParaRPr lang="ko-KR" alt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 rot="5400000">
              <a:off x="10891664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653</a:t>
              </a:r>
              <a:endParaRPr lang="ko-KR" alt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654</a:t>
              </a:r>
              <a:endParaRPr lang="ko-KR" altLang="en-US" sz="14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192945" y="4173742"/>
            <a:ext cx="739242" cy="492721"/>
            <a:chOff x="10763454" y="4120300"/>
            <a:chExt cx="739242" cy="492721"/>
          </a:xfrm>
        </p:grpSpPr>
        <p:sp>
          <p:nvSpPr>
            <p:cNvPr id="51" name="TextBox 50"/>
            <p:cNvSpPr txBox="1"/>
            <p:nvPr/>
          </p:nvSpPr>
          <p:spPr>
            <a:xfrm rot="5400000">
              <a:off x="11107396" y="420782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655</a:t>
              </a:r>
              <a:endParaRPr lang="ko-KR" alt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 rot="5400000">
              <a:off x="10891664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656</a:t>
              </a:r>
              <a:endParaRPr lang="ko-KR" alt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657</a:t>
              </a:r>
              <a:endParaRPr lang="ko-KR" altLang="en-US" sz="14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770936" y="363781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658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768956" y="324394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659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766976" y="285008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660</a:t>
            </a:r>
            <a:endParaRPr lang="ko-KR" altLang="en-US" sz="14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3345345" y="2244007"/>
            <a:ext cx="606635" cy="484802"/>
            <a:chOff x="10763454" y="4128219"/>
            <a:chExt cx="606635" cy="484802"/>
          </a:xfrm>
        </p:grpSpPr>
        <p:sp>
          <p:nvSpPr>
            <p:cNvPr id="59" name="TextBox 58"/>
            <p:cNvSpPr txBox="1"/>
            <p:nvPr/>
          </p:nvSpPr>
          <p:spPr>
            <a:xfrm rot="5400000">
              <a:off x="10974789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662</a:t>
              </a:r>
              <a:endParaRPr lang="ko-KR" alt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661</a:t>
              </a:r>
              <a:endParaRPr lang="ko-KR" altLang="en-US" sz="1400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689238" y="2380565"/>
            <a:ext cx="739242" cy="492721"/>
            <a:chOff x="10763454" y="4120300"/>
            <a:chExt cx="739242" cy="492721"/>
          </a:xfrm>
        </p:grpSpPr>
        <p:sp>
          <p:nvSpPr>
            <p:cNvPr id="62" name="TextBox 61"/>
            <p:cNvSpPr txBox="1"/>
            <p:nvPr/>
          </p:nvSpPr>
          <p:spPr>
            <a:xfrm rot="5400000">
              <a:off x="11107396" y="420782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666</a:t>
              </a:r>
              <a:endParaRPr lang="ko-KR" alt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 rot="5400000">
              <a:off x="10891664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665</a:t>
              </a:r>
              <a:endParaRPr lang="ko-KR" alt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664</a:t>
              </a:r>
              <a:endParaRPr lang="ko-KR" altLang="en-US" sz="14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445300" y="2396407"/>
            <a:ext cx="606635" cy="484802"/>
            <a:chOff x="10763454" y="4128219"/>
            <a:chExt cx="606635" cy="484802"/>
          </a:xfrm>
        </p:grpSpPr>
        <p:sp>
          <p:nvSpPr>
            <p:cNvPr id="70" name="TextBox 69"/>
            <p:cNvSpPr txBox="1"/>
            <p:nvPr/>
          </p:nvSpPr>
          <p:spPr>
            <a:xfrm rot="5400000">
              <a:off x="10974789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668</a:t>
              </a:r>
              <a:endParaRPr lang="ko-KR" alt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667</a:t>
              </a:r>
              <a:endParaRPr lang="ko-KR" altLang="en-US" sz="1400" dirty="0"/>
            </a:p>
          </p:txBody>
        </p:sp>
      </p:grpSp>
      <p:sp>
        <p:nvSpPr>
          <p:cNvPr id="72" name="TextBox 71"/>
          <p:cNvSpPr txBox="1"/>
          <p:nvPr/>
        </p:nvSpPr>
        <p:spPr>
          <a:xfrm rot="5400000">
            <a:off x="6272169" y="247205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669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 rot="5400000">
            <a:off x="4239509" y="23513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663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1213289" y="489462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670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175686" y="451263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671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054956" y="403564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672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934224" y="352302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673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 rot="4770834">
            <a:off x="469107" y="301040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674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 rot="4770834">
            <a:off x="205869" y="310342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675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112846" y="425731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676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46492" y="467096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677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251391" y="513212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678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 rot="4770834">
            <a:off x="453270" y="589215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679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 rot="4770834">
            <a:off x="249412" y="599704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680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 rot="4770834">
            <a:off x="45551" y="614944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681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11495008" y="294523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606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0222366" y="294326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607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9353487" y="294128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608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8781495" y="293930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609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10869572" y="482550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610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0119449" y="482352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611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9357449" y="482154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612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8583574" y="481957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613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7845326" y="481759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614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7107076" y="482748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615</a:t>
            </a:r>
            <a:endParaRPr lang="ko-KR" alt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6333200" y="483738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616</a:t>
            </a:r>
            <a:endParaRPr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5583075" y="483540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617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4821075" y="483343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618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34678" y="483145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619</a:t>
            </a:r>
            <a:endParaRPr lang="ko-KR" alt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190193" y="323818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620</a:t>
            </a:r>
            <a:endParaRPr lang="ko-KR" alt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390093" y="280869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621</a:t>
            </a:r>
            <a:endParaRPr lang="ko-KR" alt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504395" y="286609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622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488068" y="294724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623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269858" y="294526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624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70844" y="262265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627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432646" y="364194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626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680048" y="455437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625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85540" y="455238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628</a:t>
            </a:r>
            <a:endParaRPr lang="ko-KR" alt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22306" y="646233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629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567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901</Words>
  <Application>Microsoft Office PowerPoint</Application>
  <PresentationFormat>와이드스크린</PresentationFormat>
  <Paragraphs>745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sooyeon.choi@igshare.net</dc:creator>
  <cp:lastModifiedBy>MIN YOUNG EOM</cp:lastModifiedBy>
  <cp:revision>46</cp:revision>
  <cp:lastPrinted>2017-09-25T01:40:38Z</cp:lastPrinted>
  <dcterms:created xsi:type="dcterms:W3CDTF">2017-09-01T01:07:13Z</dcterms:created>
  <dcterms:modified xsi:type="dcterms:W3CDTF">2017-09-25T01:42:08Z</dcterms:modified>
</cp:coreProperties>
</file>