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3" r:id="rId5"/>
    <p:sldId id="264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CFFC07-796D-4C96-BCC1-AB5B03A64522}">
          <p14:sldIdLst>
            <p14:sldId id="256"/>
          </p14:sldIdLst>
        </p14:section>
        <p14:section name="목차" id="{C6B1C285-04A8-43A2-801B-30604D816451}">
          <p14:sldIdLst>
            <p14:sldId id="271"/>
            <p14:sldId id="272"/>
          </p14:sldIdLst>
        </p14:section>
        <p14:section name="지하1층" id="{33B39944-DB61-4152-979D-B39FC3C276AF}">
          <p14:sldIdLst>
            <p14:sldId id="263"/>
            <p14:sldId id="264"/>
            <p14:sldId id="265"/>
          </p14:sldIdLst>
        </p14:section>
        <p14:section name="지하2층" id="{55413471-DEA5-4F15-98AC-F5791574B8B0}">
          <p14:sldIdLst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157AA-6445-4CE3-ADB4-A333FB7AA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7FC4BF-9F87-4468-B1E6-77911A29E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C032E-D3D8-4E62-992A-4DDDC790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78931-E2BE-4236-B9E2-1F7AA22B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3E04B-72D2-40F7-A325-1C8F29E1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17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1907-4797-4288-8A36-92BD2DF6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8E9F9-FDE8-4469-BB6D-14C3D8B06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B7504-5ED2-4FED-B2DA-C20A32E5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46088-1423-4759-93D7-D190D39E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82C03-9ADC-4F17-95E2-90ADD844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72AB71-1254-4D8E-9B0E-661AECF2F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04443-B3A7-46FE-8188-4CCF2AB3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EAEB4-7266-4F80-8913-254815EA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6B85A-4982-4740-8E67-3C42C3E7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2FB6-9122-4564-88D0-ECE1B7A5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5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8180C-B210-4016-A73C-0C87559C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BDB86-165B-4934-8511-65FBEF22D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EE56D-0E03-40FA-8CB6-E1F8FBDC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29AA8-360F-44A1-8540-0F024361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CA7F5-CE04-415D-B7C6-B2303511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0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EEE69-1386-4389-9696-5C40A5F9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53A86-EAD6-45ED-A044-9588B00E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4B3CF-F3AF-47E2-B121-C091BA40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C7541-0AD8-4A15-A885-681DC2ED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2E30-4EAE-4650-8C03-300D622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4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6399C-9142-40FB-84E5-21360703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A04FD-9F62-46DF-A083-6114302EC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9E8B7-DFD2-4806-8C1C-FF57F594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0941C-6BCB-4C13-B158-F192B052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B6F63-1253-424B-81CC-742F3792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E8F87-1851-4105-9F69-AC26A0AA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5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BF2F8-CF09-47D7-841E-79E77377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DE52-030B-4006-BF36-CA2B434A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CABB56-46BD-4E2B-969E-AF0BCCDC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BF0E89-76FB-432F-AC12-11A7B3C32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71859-A919-4AA5-AC76-C5DA48072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8E58DB-03D3-4D79-A861-045D2846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6B97CA-5513-4CD7-9D8D-38F687A2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8B1DAE-BAC4-49ED-A4D7-C3EAC58A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47A41-C2E3-4E49-A9BA-441930C2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B98352-ECEE-46BE-BA4D-5498769B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5C6FF2-B579-4025-94DE-036CB7B0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657166-27AD-4E3E-A389-FB17FD3C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5A83CB-4B02-46B1-A10D-DA8ABDD3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466A79-F549-43D8-9AB6-32CDEEA7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FC89D-11D9-42BF-B14F-06FB7BAB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9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2EFE6-A511-476D-93D2-6966A1D1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4C26F-0B40-4D69-9901-E8C8F2BB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C6188-686B-4B0C-A354-7DC35A738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D6EBE5-77F7-44F6-853A-19A26873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9E4BD-8A9B-470C-80A9-7FB8419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D1A81-9811-440B-8430-202EFE47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1ADB8-D2BC-4CA9-BE35-4710234E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175985-0B15-4545-9B27-0383562E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E4BD3D-F276-4232-8EE8-5AC9C0BF8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C024B-DE08-4A4C-8E91-C1A3099D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5FA04-BA81-4DC7-8323-7890DBAF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22656D-5553-4A19-AE43-CBBE2FE1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8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97A89B-CD3C-4831-874D-063099ED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8B41C-195F-4626-9785-ECD1E768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C3EE2-10DA-47A5-84C9-F327F1F79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31DD-0AD5-4F17-8414-E0811DA83C70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6C0AD-7466-4AF3-B066-D485D3416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28C37-2FA6-478C-8AC9-6C5924B2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EFC6C-A9EE-4C8B-B32B-8DEF74BA1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3131-C1C4-4352-99C5-0C7A1AAB6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동탄</a:t>
            </a:r>
            <a:r>
              <a:rPr lang="ko-KR" altLang="en-US" dirty="0"/>
              <a:t> </a:t>
            </a:r>
            <a:r>
              <a:rPr lang="en-US" altLang="ko-KR" dirty="0"/>
              <a:t>L3</a:t>
            </a:r>
            <a:r>
              <a:rPr lang="ko-KR" altLang="en-US" dirty="0" err="1"/>
              <a:t>블럭</a:t>
            </a:r>
            <a:r>
              <a:rPr lang="ko-KR" altLang="en-US" dirty="0"/>
              <a:t> 복합시설</a:t>
            </a:r>
            <a:br>
              <a:rPr lang="en-US" altLang="ko-KR"/>
            </a:br>
            <a:r>
              <a:rPr lang="ko-KR" altLang="en-US"/>
              <a:t>신축현장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0B96F-E2E7-41C1-9ECA-6AD005735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2017.11.22</a:t>
            </a:r>
          </a:p>
          <a:p>
            <a:r>
              <a:rPr lang="ko-KR" altLang="en-US" dirty="0"/>
              <a:t>신석주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73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508B0A-F023-4575-8BEC-A0E38730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64816" cy="45346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5F19EA-9D72-4C19-BC26-CDA9F4626FE3}"/>
              </a:ext>
            </a:extLst>
          </p:cNvPr>
          <p:cNvSpPr/>
          <p:nvPr/>
        </p:nvSpPr>
        <p:spPr>
          <a:xfrm>
            <a:off x="-271365" y="934189"/>
            <a:ext cx="1380931" cy="709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1ED98D6-02DE-4AF7-A886-F09C1C40D686}"/>
              </a:ext>
            </a:extLst>
          </p:cNvPr>
          <p:cNvSpPr txBox="1">
            <a:spLocks/>
          </p:cNvSpPr>
          <p:nvPr/>
        </p:nvSpPr>
        <p:spPr>
          <a:xfrm>
            <a:off x="277091" y="213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지하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0B030-A116-4DD2-8015-4EC801BAE91B}"/>
              </a:ext>
            </a:extLst>
          </p:cNvPr>
          <p:cNvSpPr txBox="1"/>
          <p:nvPr/>
        </p:nvSpPr>
        <p:spPr>
          <a:xfrm>
            <a:off x="8794557" y="-12137"/>
            <a:ext cx="116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&lt;USM&gt;</a:t>
            </a:r>
          </a:p>
          <a:p>
            <a:r>
              <a:rPr lang="en-US" altLang="ko-KR" dirty="0"/>
              <a:t>63</a:t>
            </a:r>
          </a:p>
          <a:p>
            <a:r>
              <a:rPr lang="en-US" altLang="ko-KR" dirty="0"/>
              <a:t>10066~</a:t>
            </a:r>
          </a:p>
          <a:p>
            <a:r>
              <a:rPr lang="en-US" altLang="ko-KR" dirty="0"/>
              <a:t>~10128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C58F8-BE66-4B80-9F1C-0F14CCBB554E}"/>
              </a:ext>
            </a:extLst>
          </p:cNvPr>
          <p:cNvSpPr txBox="1"/>
          <p:nvPr/>
        </p:nvSpPr>
        <p:spPr>
          <a:xfrm>
            <a:off x="8716582" y="5562584"/>
            <a:ext cx="116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&lt;USM&gt;</a:t>
            </a:r>
          </a:p>
          <a:p>
            <a:r>
              <a:rPr lang="en-US" altLang="ko-KR" dirty="0"/>
              <a:t>66</a:t>
            </a:r>
          </a:p>
          <a:p>
            <a:r>
              <a:rPr lang="en-US" altLang="ko-KR" dirty="0"/>
              <a:t>10129~</a:t>
            </a:r>
          </a:p>
          <a:p>
            <a:r>
              <a:rPr lang="en-US" altLang="ko-KR" dirty="0"/>
              <a:t>~10194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D1C20-6F17-40BA-80F9-C81FF96F4484}"/>
              </a:ext>
            </a:extLst>
          </p:cNvPr>
          <p:cNvSpPr txBox="1"/>
          <p:nvPr/>
        </p:nvSpPr>
        <p:spPr>
          <a:xfrm>
            <a:off x="10803980" y="2256025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6DF11-79AB-430F-83C2-8541C2D66FFC}"/>
              </a:ext>
            </a:extLst>
          </p:cNvPr>
          <p:cNvSpPr txBox="1"/>
          <p:nvPr/>
        </p:nvSpPr>
        <p:spPr>
          <a:xfrm rot="5400000">
            <a:off x="10213757" y="1424329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E602B-7760-471F-AEF8-EFB71952B2F6}"/>
              </a:ext>
            </a:extLst>
          </p:cNvPr>
          <p:cNvSpPr txBox="1"/>
          <p:nvPr/>
        </p:nvSpPr>
        <p:spPr>
          <a:xfrm rot="5400000">
            <a:off x="8788262" y="1385315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10075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26B25-4D17-4BB4-A3A7-A6A6CA9C1CEA}"/>
              </a:ext>
            </a:extLst>
          </p:cNvPr>
          <p:cNvSpPr txBox="1"/>
          <p:nvPr/>
        </p:nvSpPr>
        <p:spPr>
          <a:xfrm rot="5400000">
            <a:off x="7491587" y="1389230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C4A7B-D515-4EA1-BC14-0148B742ED25}"/>
              </a:ext>
            </a:extLst>
          </p:cNvPr>
          <p:cNvSpPr txBox="1"/>
          <p:nvPr/>
        </p:nvSpPr>
        <p:spPr>
          <a:xfrm rot="5400000">
            <a:off x="6067666" y="1385314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F4B96-DDC6-4A50-8690-E74E7ED2A83D}"/>
              </a:ext>
            </a:extLst>
          </p:cNvPr>
          <p:cNvSpPr txBox="1"/>
          <p:nvPr/>
        </p:nvSpPr>
        <p:spPr>
          <a:xfrm rot="5400000">
            <a:off x="4811767" y="1385314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7445E-78C1-4065-847A-78DA9EA095EB}"/>
              </a:ext>
            </a:extLst>
          </p:cNvPr>
          <p:cNvSpPr txBox="1"/>
          <p:nvPr/>
        </p:nvSpPr>
        <p:spPr>
          <a:xfrm rot="5400000">
            <a:off x="3431689" y="1385314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10095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3B2E0-2C45-467D-8734-9BD8743B10C9}"/>
              </a:ext>
            </a:extLst>
          </p:cNvPr>
          <p:cNvSpPr txBox="1"/>
          <p:nvPr/>
        </p:nvSpPr>
        <p:spPr>
          <a:xfrm rot="5400000">
            <a:off x="1821627" y="143737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DFA0E-2426-4AF5-949B-B0C78508BB37}"/>
              </a:ext>
            </a:extLst>
          </p:cNvPr>
          <p:cNvSpPr txBox="1"/>
          <p:nvPr/>
        </p:nvSpPr>
        <p:spPr>
          <a:xfrm rot="5400000">
            <a:off x="1295021" y="1385314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5FD20-05BA-4D1C-8F8F-09B8069F83FC}"/>
              </a:ext>
            </a:extLst>
          </p:cNvPr>
          <p:cNvSpPr txBox="1"/>
          <p:nvPr/>
        </p:nvSpPr>
        <p:spPr>
          <a:xfrm>
            <a:off x="1577467" y="175410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742CE-4F21-4736-9D1C-8E9D8D37BB27}"/>
              </a:ext>
            </a:extLst>
          </p:cNvPr>
          <p:cNvSpPr txBox="1"/>
          <p:nvPr/>
        </p:nvSpPr>
        <p:spPr>
          <a:xfrm>
            <a:off x="1577466" y="2212055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0153E-AFCE-4CD0-A779-7C6BB98EAE00}"/>
              </a:ext>
            </a:extLst>
          </p:cNvPr>
          <p:cNvSpPr txBox="1"/>
          <p:nvPr/>
        </p:nvSpPr>
        <p:spPr>
          <a:xfrm rot="5400000">
            <a:off x="1577465" y="3872450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53023-BC0A-4F33-8414-D949AFF4019E}"/>
              </a:ext>
            </a:extLst>
          </p:cNvPr>
          <p:cNvSpPr txBox="1"/>
          <p:nvPr/>
        </p:nvSpPr>
        <p:spPr>
          <a:xfrm rot="5400000">
            <a:off x="2915198" y="3872449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FB4170-B08B-4B45-8C1D-29469844E1E1}"/>
              </a:ext>
            </a:extLst>
          </p:cNvPr>
          <p:cNvSpPr txBox="1"/>
          <p:nvPr/>
        </p:nvSpPr>
        <p:spPr>
          <a:xfrm rot="5400000">
            <a:off x="4503990" y="3872448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9CC05F-37B5-4780-8FA1-67422734A3CB}"/>
              </a:ext>
            </a:extLst>
          </p:cNvPr>
          <p:cNvSpPr txBox="1"/>
          <p:nvPr/>
        </p:nvSpPr>
        <p:spPr>
          <a:xfrm rot="5400000">
            <a:off x="5841723" y="3872447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C0D51-02FF-40E0-B123-80707C88142B}"/>
              </a:ext>
            </a:extLst>
          </p:cNvPr>
          <p:cNvSpPr txBox="1"/>
          <p:nvPr/>
        </p:nvSpPr>
        <p:spPr>
          <a:xfrm rot="5400000">
            <a:off x="6625733" y="3872446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10128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9D22D-0D19-4459-A5A3-EA30C6A651B1}"/>
              </a:ext>
            </a:extLst>
          </p:cNvPr>
          <p:cNvSpPr txBox="1"/>
          <p:nvPr/>
        </p:nvSpPr>
        <p:spPr>
          <a:xfrm rot="5400000">
            <a:off x="7145406" y="3879935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10129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941B0-84E5-4F65-ADF3-2286D810B38F}"/>
              </a:ext>
            </a:extLst>
          </p:cNvPr>
          <p:cNvSpPr txBox="1"/>
          <p:nvPr/>
        </p:nvSpPr>
        <p:spPr>
          <a:xfrm rot="5400000">
            <a:off x="7409743" y="3872446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BECDD-7CB8-4561-923F-1A24465FCB4E}"/>
              </a:ext>
            </a:extLst>
          </p:cNvPr>
          <p:cNvSpPr txBox="1"/>
          <p:nvPr/>
        </p:nvSpPr>
        <p:spPr>
          <a:xfrm rot="5400000">
            <a:off x="8815856" y="3879935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EA3AFE-CAB7-4009-980A-BA5FCB929FE6}"/>
              </a:ext>
            </a:extLst>
          </p:cNvPr>
          <p:cNvSpPr txBox="1"/>
          <p:nvPr/>
        </p:nvSpPr>
        <p:spPr>
          <a:xfrm rot="5400000">
            <a:off x="10332417" y="3879935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10139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4DC0D-3EA6-4319-9AD2-C39100B0FE21}"/>
              </a:ext>
            </a:extLst>
          </p:cNvPr>
          <p:cNvSpPr txBox="1"/>
          <p:nvPr/>
        </p:nvSpPr>
        <p:spPr>
          <a:xfrm rot="5400000">
            <a:off x="10574232" y="3886726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845BF-EDA9-4BFB-A943-3226F299863A}"/>
              </a:ext>
            </a:extLst>
          </p:cNvPr>
          <p:cNvSpPr txBox="1"/>
          <p:nvPr/>
        </p:nvSpPr>
        <p:spPr>
          <a:xfrm rot="5400000">
            <a:off x="10816047" y="3879935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10141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739D05-8FDF-44DE-8DE1-04E6AD511D4A}"/>
              </a:ext>
            </a:extLst>
          </p:cNvPr>
          <p:cNvSpPr txBox="1"/>
          <p:nvPr/>
        </p:nvSpPr>
        <p:spPr>
          <a:xfrm>
            <a:off x="10881977" y="3403533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E7675-5D44-429B-AFAB-0025D4F547A1}"/>
              </a:ext>
            </a:extLst>
          </p:cNvPr>
          <p:cNvSpPr txBox="1"/>
          <p:nvPr/>
        </p:nvSpPr>
        <p:spPr>
          <a:xfrm rot="5400000">
            <a:off x="11574593" y="5084856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10143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A221B-E886-4647-B5CA-2085870248D4}"/>
              </a:ext>
            </a:extLst>
          </p:cNvPr>
          <p:cNvSpPr txBox="1"/>
          <p:nvPr/>
        </p:nvSpPr>
        <p:spPr>
          <a:xfrm rot="5400000">
            <a:off x="10803979" y="5088546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10145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71303D-9DBF-42BC-9CA4-FFF977039866}"/>
              </a:ext>
            </a:extLst>
          </p:cNvPr>
          <p:cNvSpPr txBox="1"/>
          <p:nvPr/>
        </p:nvSpPr>
        <p:spPr>
          <a:xfrm rot="5400000">
            <a:off x="9525633" y="5066078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48BB93-210E-407B-B645-AC4D866571C5}"/>
              </a:ext>
            </a:extLst>
          </p:cNvPr>
          <p:cNvSpPr txBox="1"/>
          <p:nvPr/>
        </p:nvSpPr>
        <p:spPr>
          <a:xfrm rot="5400000">
            <a:off x="8193376" y="5098942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10155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898D69-74F6-42A9-B994-8FBEAD3DC5CB}"/>
              </a:ext>
            </a:extLst>
          </p:cNvPr>
          <p:cNvSpPr txBox="1"/>
          <p:nvPr/>
        </p:nvSpPr>
        <p:spPr>
          <a:xfrm rot="5400000">
            <a:off x="6861119" y="5098942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10160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593740-BCA0-4EC0-949D-CB179DFF1816}"/>
              </a:ext>
            </a:extLst>
          </p:cNvPr>
          <p:cNvSpPr txBox="1"/>
          <p:nvPr/>
        </p:nvSpPr>
        <p:spPr>
          <a:xfrm rot="5400000">
            <a:off x="5606391" y="513619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10165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05DE96-41CF-4171-B009-0CC74204B4CE}"/>
              </a:ext>
            </a:extLst>
          </p:cNvPr>
          <p:cNvSpPr txBox="1"/>
          <p:nvPr/>
        </p:nvSpPr>
        <p:spPr>
          <a:xfrm rot="5400000">
            <a:off x="4285424" y="512049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10170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16CC01-7FE6-4879-95C4-4D5CAE3C2B4D}"/>
              </a:ext>
            </a:extLst>
          </p:cNvPr>
          <p:cNvSpPr txBox="1"/>
          <p:nvPr/>
        </p:nvSpPr>
        <p:spPr>
          <a:xfrm rot="5400000">
            <a:off x="2876808" y="5117142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10175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330CBB-1803-4791-B389-3D4B1F08CEEA}"/>
              </a:ext>
            </a:extLst>
          </p:cNvPr>
          <p:cNvSpPr txBox="1"/>
          <p:nvPr/>
        </p:nvSpPr>
        <p:spPr>
          <a:xfrm rot="5400000">
            <a:off x="1586147" y="511714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427221-437B-4226-8ED9-AD70E6EF8FEC}"/>
              </a:ext>
            </a:extLst>
          </p:cNvPr>
          <p:cNvSpPr txBox="1"/>
          <p:nvPr/>
        </p:nvSpPr>
        <p:spPr>
          <a:xfrm rot="5400000">
            <a:off x="1011900" y="5098942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10182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A3E2C-042E-4CB3-BABE-4D0E853E6E7B}"/>
              </a:ext>
            </a:extLst>
          </p:cNvPr>
          <p:cNvSpPr txBox="1"/>
          <p:nvPr/>
        </p:nvSpPr>
        <p:spPr>
          <a:xfrm>
            <a:off x="277091" y="4470858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10183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0E4346-D292-4EC6-8027-3E4FA7C66410}"/>
              </a:ext>
            </a:extLst>
          </p:cNvPr>
          <p:cNvSpPr txBox="1"/>
          <p:nvPr/>
        </p:nvSpPr>
        <p:spPr>
          <a:xfrm>
            <a:off x="291635" y="3949697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10185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0C1EC-411A-4CE9-8A77-EE8A53A7F5DC}"/>
              </a:ext>
            </a:extLst>
          </p:cNvPr>
          <p:cNvSpPr txBox="1"/>
          <p:nvPr/>
        </p:nvSpPr>
        <p:spPr>
          <a:xfrm>
            <a:off x="277090" y="2645198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10190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21A739-85A9-4B45-B0A8-827AFC782A21}"/>
              </a:ext>
            </a:extLst>
          </p:cNvPr>
          <p:cNvSpPr txBox="1"/>
          <p:nvPr/>
        </p:nvSpPr>
        <p:spPr>
          <a:xfrm>
            <a:off x="306902" y="1600212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10194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489F40-5925-48A8-A3DA-83784E87ADE6}"/>
              </a:ext>
            </a:extLst>
          </p:cNvPr>
          <p:cNvSpPr txBox="1"/>
          <p:nvPr/>
        </p:nvSpPr>
        <p:spPr>
          <a:xfrm>
            <a:off x="7581740" y="206152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SCM8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42B2C0-B901-47E5-B9B6-75915ED2F5E1}"/>
              </a:ext>
            </a:extLst>
          </p:cNvPr>
          <p:cNvSpPr txBox="1"/>
          <p:nvPr/>
        </p:nvSpPr>
        <p:spPr>
          <a:xfrm>
            <a:off x="7505476" y="5907443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3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392C-FD81-427E-9B08-A7DB3CC3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213641"/>
            <a:ext cx="10515600" cy="1325563"/>
          </a:xfrm>
        </p:spPr>
        <p:txBody>
          <a:bodyPr/>
          <a:lstStyle/>
          <a:p>
            <a:r>
              <a:rPr lang="ko-KR" altLang="en-US" dirty="0"/>
              <a:t>지하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8D96F42F-A08F-4218-A108-15F956F6148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188886" y="365125"/>
          <a:ext cx="3814227" cy="539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Acrobat Document" r:id="rId3" imgW="8019788" imgH="11343989" progId="AcroExch.Document.DC">
                  <p:embed/>
                </p:oleObj>
              </mc:Choice>
              <mc:Fallback>
                <p:oleObj name="Acrobat Document" r:id="rId3" imgW="8019788" imgH="11343989" progId="AcroExch.Document.DC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8D96F42F-A08F-4218-A108-15F956F61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8886" y="365125"/>
                        <a:ext cx="3814227" cy="5394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9408C43-B6DA-4990-A2B9-6FD27860A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73820" y="-1160871"/>
            <a:ext cx="6644358" cy="9393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435736-4A50-4A11-8CC5-57B6B0612A0D}"/>
              </a:ext>
            </a:extLst>
          </p:cNvPr>
          <p:cNvSpPr txBox="1"/>
          <p:nvPr/>
        </p:nvSpPr>
        <p:spPr>
          <a:xfrm>
            <a:off x="3765755" y="1539204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D3561-7F3F-4082-8C5C-40B2DAE29DC9}"/>
              </a:ext>
            </a:extLst>
          </p:cNvPr>
          <p:cNvSpPr txBox="1"/>
          <p:nvPr/>
        </p:nvSpPr>
        <p:spPr>
          <a:xfrm>
            <a:off x="7725028" y="1369448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42EF6-9F37-4034-9580-56E8D1A738EF}"/>
              </a:ext>
            </a:extLst>
          </p:cNvPr>
          <p:cNvSpPr txBox="1"/>
          <p:nvPr/>
        </p:nvSpPr>
        <p:spPr>
          <a:xfrm>
            <a:off x="3465871" y="4764799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45BC6-75E5-4A9B-9D7C-D37F7716D75B}"/>
              </a:ext>
            </a:extLst>
          </p:cNvPr>
          <p:cNvSpPr txBox="1"/>
          <p:nvPr/>
        </p:nvSpPr>
        <p:spPr>
          <a:xfrm>
            <a:off x="7532503" y="4228326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2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244355C-7815-4CE7-BCDB-A7F11DBB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213641"/>
            <a:ext cx="10515600" cy="1325563"/>
          </a:xfrm>
        </p:spPr>
        <p:txBody>
          <a:bodyPr/>
          <a:lstStyle/>
          <a:p>
            <a:r>
              <a:rPr lang="ko-KR" altLang="en-US" dirty="0"/>
              <a:t>지하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CEB04EE-85B4-45A5-9135-AE6FBA1D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F3D8A5B7-2DA9-494F-B6CF-E53AB2784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65359" y="-1311479"/>
            <a:ext cx="6315853" cy="8938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E3EA1-F72D-4A10-90A4-C3645C5B7A0F}"/>
              </a:ext>
            </a:extLst>
          </p:cNvPr>
          <p:cNvSpPr txBox="1"/>
          <p:nvPr/>
        </p:nvSpPr>
        <p:spPr>
          <a:xfrm>
            <a:off x="4032295" y="1799339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A1475-CDE7-4ABA-884C-C2EC8B19B013}"/>
              </a:ext>
            </a:extLst>
          </p:cNvPr>
          <p:cNvSpPr txBox="1"/>
          <p:nvPr/>
        </p:nvSpPr>
        <p:spPr>
          <a:xfrm>
            <a:off x="7335933" y="893418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5AF99-4BCA-4DCD-9432-EC7B6370D350}"/>
              </a:ext>
            </a:extLst>
          </p:cNvPr>
          <p:cNvSpPr txBox="1"/>
          <p:nvPr/>
        </p:nvSpPr>
        <p:spPr>
          <a:xfrm>
            <a:off x="8622719" y="2227663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012B9-9B81-4C15-966A-89A49DB128CC}"/>
              </a:ext>
            </a:extLst>
          </p:cNvPr>
          <p:cNvSpPr txBox="1"/>
          <p:nvPr/>
        </p:nvSpPr>
        <p:spPr>
          <a:xfrm>
            <a:off x="5045018" y="4315269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SCM8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6D22F-A85C-461A-A3E4-5605A33E774F}"/>
              </a:ext>
            </a:extLst>
          </p:cNvPr>
          <p:cNvSpPr txBox="1"/>
          <p:nvPr/>
        </p:nvSpPr>
        <p:spPr>
          <a:xfrm>
            <a:off x="7453921" y="5436913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89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0C2D9F-337E-4F6C-92CD-F9821A5C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27" y="329671"/>
            <a:ext cx="7200900" cy="633412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EAABEF2-AE02-41AA-BD71-7B2B4D2E0636}"/>
              </a:ext>
            </a:extLst>
          </p:cNvPr>
          <p:cNvSpPr txBox="1">
            <a:spLocks/>
          </p:cNvSpPr>
          <p:nvPr/>
        </p:nvSpPr>
        <p:spPr>
          <a:xfrm>
            <a:off x="277091" y="213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지하</a:t>
            </a:r>
            <a:br>
              <a:rPr lang="en-US" altLang="ko-KR"/>
            </a:br>
            <a:r>
              <a:rPr lang="en-US" altLang="ko-KR"/>
              <a:t>1</a:t>
            </a:r>
            <a:r>
              <a:rPr lang="ko-KR" altLang="en-US"/>
              <a:t>층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AE8DFE-2AEF-4740-B65B-0A4EAFB9EEE2}"/>
              </a:ext>
            </a:extLst>
          </p:cNvPr>
          <p:cNvSpPr/>
          <p:nvPr/>
        </p:nvSpPr>
        <p:spPr>
          <a:xfrm>
            <a:off x="1539327" y="6365124"/>
            <a:ext cx="1100666" cy="829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81EEC1-2BFD-4DF7-9DCD-AF011B6F1195}"/>
              </a:ext>
            </a:extLst>
          </p:cNvPr>
          <p:cNvSpPr/>
          <p:nvPr/>
        </p:nvSpPr>
        <p:spPr>
          <a:xfrm flipV="1">
            <a:off x="7899205" y="238148"/>
            <a:ext cx="987777" cy="1417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E036F-1BE9-437A-9C6E-0AB0E9778DC9}"/>
              </a:ext>
            </a:extLst>
          </p:cNvPr>
          <p:cNvSpPr txBox="1"/>
          <p:nvPr/>
        </p:nvSpPr>
        <p:spPr>
          <a:xfrm>
            <a:off x="10792691" y="238148"/>
            <a:ext cx="116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&lt;USM&gt;</a:t>
            </a:r>
          </a:p>
          <a:p>
            <a:r>
              <a:rPr lang="en-US" altLang="ko-KR" dirty="0"/>
              <a:t>65</a:t>
            </a:r>
          </a:p>
          <a:p>
            <a:r>
              <a:rPr lang="en-US" altLang="ko-KR" dirty="0"/>
              <a:t>9644~</a:t>
            </a:r>
          </a:p>
          <a:p>
            <a:r>
              <a:rPr lang="en-US" altLang="ko-KR" dirty="0"/>
              <a:t>~9708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57269-F325-4921-8E57-1B44980BD52C}"/>
              </a:ext>
            </a:extLst>
          </p:cNvPr>
          <p:cNvSpPr txBox="1"/>
          <p:nvPr/>
        </p:nvSpPr>
        <p:spPr>
          <a:xfrm rot="5400000">
            <a:off x="6442715" y="774324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9644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223-3E7E-482D-8500-7A9D4031DD4A}"/>
              </a:ext>
            </a:extLst>
          </p:cNvPr>
          <p:cNvSpPr txBox="1"/>
          <p:nvPr/>
        </p:nvSpPr>
        <p:spPr>
          <a:xfrm rot="5400000">
            <a:off x="4314711" y="69981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9646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8A0A2-37EA-4C88-A6B0-360A3D8BF915}"/>
              </a:ext>
            </a:extLst>
          </p:cNvPr>
          <p:cNvSpPr txBox="1"/>
          <p:nvPr/>
        </p:nvSpPr>
        <p:spPr>
          <a:xfrm rot="5400000">
            <a:off x="2823260" y="67300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9650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28CC3-49F5-438D-ACED-3F4060404E41}"/>
              </a:ext>
            </a:extLst>
          </p:cNvPr>
          <p:cNvSpPr txBox="1"/>
          <p:nvPr/>
        </p:nvSpPr>
        <p:spPr>
          <a:xfrm>
            <a:off x="1850610" y="1613994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9655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2B5CA-717B-4847-B8F6-D55B19B05674}"/>
              </a:ext>
            </a:extLst>
          </p:cNvPr>
          <p:cNvSpPr txBox="1"/>
          <p:nvPr/>
        </p:nvSpPr>
        <p:spPr>
          <a:xfrm>
            <a:off x="1952211" y="320844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9660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2778C-E645-42EE-9B5F-A85B9A40F622}"/>
              </a:ext>
            </a:extLst>
          </p:cNvPr>
          <p:cNvSpPr txBox="1"/>
          <p:nvPr/>
        </p:nvSpPr>
        <p:spPr>
          <a:xfrm>
            <a:off x="1896532" y="454847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9665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25012-3DEB-408B-A00A-CCE093367235}"/>
              </a:ext>
            </a:extLst>
          </p:cNvPr>
          <p:cNvSpPr txBox="1"/>
          <p:nvPr/>
        </p:nvSpPr>
        <p:spPr>
          <a:xfrm>
            <a:off x="1880049" y="604139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9670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B856A-BF91-4716-8DF8-0BAF18D55953}"/>
              </a:ext>
            </a:extLst>
          </p:cNvPr>
          <p:cNvSpPr txBox="1"/>
          <p:nvPr/>
        </p:nvSpPr>
        <p:spPr>
          <a:xfrm rot="5400000">
            <a:off x="4303421" y="6041398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9675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EFA284-D0D4-4FCD-B3BA-DE1AA04F7A8B}"/>
              </a:ext>
            </a:extLst>
          </p:cNvPr>
          <p:cNvSpPr txBox="1"/>
          <p:nvPr/>
        </p:nvSpPr>
        <p:spPr>
          <a:xfrm rot="5400000">
            <a:off x="6037960" y="6063976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9680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5F4F12-5A54-48FF-B3EA-2F58A8B8D6EA}"/>
              </a:ext>
            </a:extLst>
          </p:cNvPr>
          <p:cNvSpPr txBox="1"/>
          <p:nvPr/>
        </p:nvSpPr>
        <p:spPr>
          <a:xfrm rot="5400000">
            <a:off x="7416117" y="606397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9685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3FDA8-E5BD-4A4A-B5B3-2D2558F8ED46}"/>
              </a:ext>
            </a:extLst>
          </p:cNvPr>
          <p:cNvSpPr txBox="1"/>
          <p:nvPr/>
        </p:nvSpPr>
        <p:spPr>
          <a:xfrm rot="5400000">
            <a:off x="6569925" y="4837108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9689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24F117-350A-49A6-8DE9-58ED48D0AF26}"/>
              </a:ext>
            </a:extLst>
          </p:cNvPr>
          <p:cNvSpPr txBox="1"/>
          <p:nvPr/>
        </p:nvSpPr>
        <p:spPr>
          <a:xfrm rot="5400000">
            <a:off x="6314959" y="483431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9690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ACD0C-2A96-4ED3-9965-24C0E7E9B0C9}"/>
              </a:ext>
            </a:extLst>
          </p:cNvPr>
          <p:cNvSpPr txBox="1"/>
          <p:nvPr/>
        </p:nvSpPr>
        <p:spPr>
          <a:xfrm rot="5400000">
            <a:off x="4320914" y="4808944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9695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98662-4FEA-49E1-B01B-C6A2944EB5BD}"/>
              </a:ext>
            </a:extLst>
          </p:cNvPr>
          <p:cNvSpPr txBox="1"/>
          <p:nvPr/>
        </p:nvSpPr>
        <p:spPr>
          <a:xfrm>
            <a:off x="3227815" y="3564853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9700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4B909-2250-43AB-A057-BC3E4D16EE1E}"/>
              </a:ext>
            </a:extLst>
          </p:cNvPr>
          <p:cNvSpPr txBox="1"/>
          <p:nvPr/>
        </p:nvSpPr>
        <p:spPr>
          <a:xfrm>
            <a:off x="3227815" y="223532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9705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8076F7-5D57-4368-8D39-446AAF3CA6A4}"/>
              </a:ext>
            </a:extLst>
          </p:cNvPr>
          <p:cNvSpPr txBox="1"/>
          <p:nvPr/>
        </p:nvSpPr>
        <p:spPr>
          <a:xfrm rot="5400000">
            <a:off x="3884176" y="195081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9708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ABE84-298F-451D-B851-DC7A57FEB7C6}"/>
              </a:ext>
            </a:extLst>
          </p:cNvPr>
          <p:cNvSpPr txBox="1"/>
          <p:nvPr/>
        </p:nvSpPr>
        <p:spPr>
          <a:xfrm>
            <a:off x="8558890" y="277436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20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E41809-40EC-4505-994D-DAFA4CC0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65" y="1203757"/>
            <a:ext cx="7620000" cy="50863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F048F32-2438-4F53-97D9-DB9168F05BD9}"/>
              </a:ext>
            </a:extLst>
          </p:cNvPr>
          <p:cNvSpPr txBox="1">
            <a:spLocks/>
          </p:cNvSpPr>
          <p:nvPr/>
        </p:nvSpPr>
        <p:spPr>
          <a:xfrm>
            <a:off x="277091" y="213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지하</a:t>
            </a:r>
            <a:br>
              <a:rPr lang="en-US" altLang="ko-KR"/>
            </a:br>
            <a:r>
              <a:rPr lang="en-US" altLang="ko-KR"/>
              <a:t>1</a:t>
            </a:r>
            <a:r>
              <a:rPr lang="ko-KR" altLang="en-US"/>
              <a:t>층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B8087-CBAA-41A8-A531-19975D77672E}"/>
              </a:ext>
            </a:extLst>
          </p:cNvPr>
          <p:cNvSpPr txBox="1"/>
          <p:nvPr/>
        </p:nvSpPr>
        <p:spPr>
          <a:xfrm>
            <a:off x="10792691" y="238148"/>
            <a:ext cx="116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&lt;USM&gt;</a:t>
            </a:r>
          </a:p>
          <a:p>
            <a:r>
              <a:rPr lang="en-US" altLang="ko-KR" dirty="0"/>
              <a:t>59</a:t>
            </a:r>
          </a:p>
          <a:p>
            <a:r>
              <a:rPr lang="en-US" altLang="ko-KR" dirty="0"/>
              <a:t>9709~</a:t>
            </a:r>
          </a:p>
          <a:p>
            <a:r>
              <a:rPr lang="en-US" altLang="ko-KR" dirty="0"/>
              <a:t>~9767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41405-65EC-4BA4-8979-B1DAFD1A7294}"/>
              </a:ext>
            </a:extLst>
          </p:cNvPr>
          <p:cNvSpPr txBox="1"/>
          <p:nvPr/>
        </p:nvSpPr>
        <p:spPr>
          <a:xfrm rot="5400000">
            <a:off x="1336198" y="1566033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9709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73A3B-1BD6-4EFD-A522-394ECDA2F5A6}"/>
              </a:ext>
            </a:extLst>
          </p:cNvPr>
          <p:cNvSpPr txBox="1"/>
          <p:nvPr/>
        </p:nvSpPr>
        <p:spPr>
          <a:xfrm rot="5400000">
            <a:off x="1613197" y="1582440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9710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CA471-CBF7-4C47-A78A-D8DE54423617}"/>
              </a:ext>
            </a:extLst>
          </p:cNvPr>
          <p:cNvSpPr txBox="1"/>
          <p:nvPr/>
        </p:nvSpPr>
        <p:spPr>
          <a:xfrm rot="5400000">
            <a:off x="3065571" y="156603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9715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4725F-9908-4E50-8850-1F1CE07C2B0D}"/>
              </a:ext>
            </a:extLst>
          </p:cNvPr>
          <p:cNvSpPr txBox="1"/>
          <p:nvPr/>
        </p:nvSpPr>
        <p:spPr>
          <a:xfrm rot="5400000">
            <a:off x="4857910" y="1537434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9720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BFF44-7B64-41EF-A3D0-F6EEA5F4F18A}"/>
              </a:ext>
            </a:extLst>
          </p:cNvPr>
          <p:cNvSpPr txBox="1"/>
          <p:nvPr/>
        </p:nvSpPr>
        <p:spPr>
          <a:xfrm>
            <a:off x="8324442" y="208479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9725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A673A-2B49-4E58-8CB4-5E4839150170}"/>
              </a:ext>
            </a:extLst>
          </p:cNvPr>
          <p:cNvSpPr txBox="1"/>
          <p:nvPr/>
        </p:nvSpPr>
        <p:spPr>
          <a:xfrm>
            <a:off x="8324442" y="3364861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9730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B5AA8-24C1-47AD-AFC2-D2F45A9540BF}"/>
              </a:ext>
            </a:extLst>
          </p:cNvPr>
          <p:cNvSpPr txBox="1"/>
          <p:nvPr/>
        </p:nvSpPr>
        <p:spPr>
          <a:xfrm>
            <a:off x="8324441" y="4644927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9735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E56ED-484F-4CE5-A840-37779055DC0E}"/>
              </a:ext>
            </a:extLst>
          </p:cNvPr>
          <p:cNvSpPr txBox="1"/>
          <p:nvPr/>
        </p:nvSpPr>
        <p:spPr>
          <a:xfrm>
            <a:off x="8307926" y="5930660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9740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815957-3995-4ECA-8C49-F29777031316}"/>
              </a:ext>
            </a:extLst>
          </p:cNvPr>
          <p:cNvSpPr txBox="1"/>
          <p:nvPr/>
        </p:nvSpPr>
        <p:spPr>
          <a:xfrm rot="5400000">
            <a:off x="6985866" y="568718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9741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0BEAFD-88C5-4EF8-B23D-2FD02F4C2537}"/>
              </a:ext>
            </a:extLst>
          </p:cNvPr>
          <p:cNvSpPr txBox="1"/>
          <p:nvPr/>
        </p:nvSpPr>
        <p:spPr>
          <a:xfrm rot="5400000">
            <a:off x="5727155" y="568718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9745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6A366-A781-402C-B566-075F88F651B1}"/>
              </a:ext>
            </a:extLst>
          </p:cNvPr>
          <p:cNvSpPr txBox="1"/>
          <p:nvPr/>
        </p:nvSpPr>
        <p:spPr>
          <a:xfrm rot="5400000">
            <a:off x="4289007" y="5710374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9750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E8612-7E17-4B49-AC9F-3166C7AA1EE4}"/>
              </a:ext>
            </a:extLst>
          </p:cNvPr>
          <p:cNvSpPr txBox="1"/>
          <p:nvPr/>
        </p:nvSpPr>
        <p:spPr>
          <a:xfrm rot="5400000">
            <a:off x="4045111" y="5700314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9751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8AEB0-08DE-495D-90C1-B241AA6E6520}"/>
              </a:ext>
            </a:extLst>
          </p:cNvPr>
          <p:cNvSpPr txBox="1"/>
          <p:nvPr/>
        </p:nvSpPr>
        <p:spPr>
          <a:xfrm>
            <a:off x="2702326" y="5710373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9752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111EA-D19E-4D37-9739-F7B870A39950}"/>
              </a:ext>
            </a:extLst>
          </p:cNvPr>
          <p:cNvSpPr txBox="1"/>
          <p:nvPr/>
        </p:nvSpPr>
        <p:spPr>
          <a:xfrm>
            <a:off x="2668504" y="448384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9755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12C93-D886-47D6-87E9-F3DD9D73375B}"/>
              </a:ext>
            </a:extLst>
          </p:cNvPr>
          <p:cNvSpPr txBox="1"/>
          <p:nvPr/>
        </p:nvSpPr>
        <p:spPr>
          <a:xfrm>
            <a:off x="2657170" y="4206850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9756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B32DE-0DAB-48C9-A10F-58B665E832E7}"/>
              </a:ext>
            </a:extLst>
          </p:cNvPr>
          <p:cNvSpPr txBox="1"/>
          <p:nvPr/>
        </p:nvSpPr>
        <p:spPr>
          <a:xfrm rot="5400000">
            <a:off x="4056059" y="504948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9757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3C9C08-38CA-4AA6-8752-CEC0EA4FBF3A}"/>
              </a:ext>
            </a:extLst>
          </p:cNvPr>
          <p:cNvSpPr txBox="1"/>
          <p:nvPr/>
        </p:nvSpPr>
        <p:spPr>
          <a:xfrm rot="5400000">
            <a:off x="4822828" y="504948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9760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73ABB1-78EA-4733-971C-820F27F83989}"/>
              </a:ext>
            </a:extLst>
          </p:cNvPr>
          <p:cNvSpPr txBox="1"/>
          <p:nvPr/>
        </p:nvSpPr>
        <p:spPr>
          <a:xfrm rot="5400000">
            <a:off x="6405223" y="5039421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9765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863A40-AFAB-4CE7-9E21-CCAAD5C4DCFB}"/>
              </a:ext>
            </a:extLst>
          </p:cNvPr>
          <p:cNvSpPr txBox="1"/>
          <p:nvPr/>
        </p:nvSpPr>
        <p:spPr>
          <a:xfrm rot="5400000">
            <a:off x="6973675" y="5071796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9767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64387-B2ED-4B2B-AE9C-7B930E4CA57F}"/>
              </a:ext>
            </a:extLst>
          </p:cNvPr>
          <p:cNvSpPr txBox="1"/>
          <p:nvPr/>
        </p:nvSpPr>
        <p:spPr>
          <a:xfrm>
            <a:off x="8558890" y="277436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26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21AC99-35AF-44A3-B9FF-2E20968C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264"/>
            <a:ext cx="12192000" cy="478673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F6F1A0B-7570-4D96-9627-83D77D3DCDF5}"/>
              </a:ext>
            </a:extLst>
          </p:cNvPr>
          <p:cNvSpPr txBox="1">
            <a:spLocks/>
          </p:cNvSpPr>
          <p:nvPr/>
        </p:nvSpPr>
        <p:spPr>
          <a:xfrm>
            <a:off x="277091" y="213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지하</a:t>
            </a:r>
            <a:br>
              <a:rPr lang="en-US" altLang="ko-KR"/>
            </a:br>
            <a:r>
              <a:rPr lang="en-US" altLang="ko-KR"/>
              <a:t>1</a:t>
            </a:r>
            <a:r>
              <a:rPr lang="ko-KR" altLang="en-US"/>
              <a:t>층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202E49-F3ED-449A-94F1-B19F6E2ADCE9}"/>
              </a:ext>
            </a:extLst>
          </p:cNvPr>
          <p:cNvSpPr/>
          <p:nvPr/>
        </p:nvSpPr>
        <p:spPr>
          <a:xfrm>
            <a:off x="-372532" y="1919111"/>
            <a:ext cx="6633874" cy="1083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F3CD34-AABE-4143-A5EA-58D3C6E578A6}"/>
              </a:ext>
            </a:extLst>
          </p:cNvPr>
          <p:cNvSpPr/>
          <p:nvPr/>
        </p:nvSpPr>
        <p:spPr>
          <a:xfrm>
            <a:off x="1608667" y="2494597"/>
            <a:ext cx="4652675" cy="6603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2B2E2-46A2-44A7-A016-E529F2CA1AAC}"/>
              </a:ext>
            </a:extLst>
          </p:cNvPr>
          <p:cNvSpPr txBox="1"/>
          <p:nvPr/>
        </p:nvSpPr>
        <p:spPr>
          <a:xfrm>
            <a:off x="10792691" y="213641"/>
            <a:ext cx="116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&lt;USM&gt;</a:t>
            </a:r>
          </a:p>
          <a:p>
            <a:r>
              <a:rPr lang="en-US" altLang="ko-KR" dirty="0"/>
              <a:t>59</a:t>
            </a:r>
          </a:p>
          <a:p>
            <a:r>
              <a:rPr lang="en-US" altLang="ko-KR" dirty="0"/>
              <a:t>9832~</a:t>
            </a:r>
          </a:p>
          <a:p>
            <a:r>
              <a:rPr lang="en-US" altLang="ko-KR" dirty="0"/>
              <a:t>~9890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BD8B1-197F-4479-8BBD-915E43130206}"/>
              </a:ext>
            </a:extLst>
          </p:cNvPr>
          <p:cNvSpPr txBox="1"/>
          <p:nvPr/>
        </p:nvSpPr>
        <p:spPr>
          <a:xfrm>
            <a:off x="8145447" y="276257"/>
            <a:ext cx="116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&lt;USM&gt;</a:t>
            </a:r>
          </a:p>
          <a:p>
            <a:r>
              <a:rPr lang="en-US" altLang="ko-KR" dirty="0"/>
              <a:t>64</a:t>
            </a:r>
          </a:p>
          <a:p>
            <a:r>
              <a:rPr lang="en-US" altLang="ko-KR" dirty="0"/>
              <a:t>9768~</a:t>
            </a:r>
          </a:p>
          <a:p>
            <a:r>
              <a:rPr lang="en-US" altLang="ko-KR" dirty="0"/>
              <a:t>~9831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CC9C7-41DA-4F09-8069-CAF1CD0F6332}"/>
              </a:ext>
            </a:extLst>
          </p:cNvPr>
          <p:cNvSpPr txBox="1"/>
          <p:nvPr/>
        </p:nvSpPr>
        <p:spPr>
          <a:xfrm>
            <a:off x="277091" y="305132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9768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4B399-A8B3-4A86-9A60-C697E123A481}"/>
              </a:ext>
            </a:extLst>
          </p:cNvPr>
          <p:cNvSpPr txBox="1"/>
          <p:nvPr/>
        </p:nvSpPr>
        <p:spPr>
          <a:xfrm>
            <a:off x="277091" y="352155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9770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67D0E-D7C0-491E-801B-EF1ACBB621B1}"/>
              </a:ext>
            </a:extLst>
          </p:cNvPr>
          <p:cNvSpPr txBox="1"/>
          <p:nvPr/>
        </p:nvSpPr>
        <p:spPr>
          <a:xfrm>
            <a:off x="277090" y="4719547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9775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8FC32-801A-405F-AE3F-00A2C371AB4B}"/>
              </a:ext>
            </a:extLst>
          </p:cNvPr>
          <p:cNvSpPr txBox="1"/>
          <p:nvPr/>
        </p:nvSpPr>
        <p:spPr>
          <a:xfrm rot="5400000">
            <a:off x="790735" y="6247821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9780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E6916-EAF3-4E57-88C9-7B1C4E27BE89}"/>
              </a:ext>
            </a:extLst>
          </p:cNvPr>
          <p:cNvSpPr txBox="1"/>
          <p:nvPr/>
        </p:nvSpPr>
        <p:spPr>
          <a:xfrm rot="5400000">
            <a:off x="2094601" y="6247821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9785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45F09-DF08-477C-9143-F940D8B9E6B8}"/>
              </a:ext>
            </a:extLst>
          </p:cNvPr>
          <p:cNvSpPr txBox="1"/>
          <p:nvPr/>
        </p:nvSpPr>
        <p:spPr>
          <a:xfrm rot="5400000">
            <a:off x="3398467" y="6247821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9790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8DBA7-31F7-4947-8AC5-BC8C56DF1FB2}"/>
              </a:ext>
            </a:extLst>
          </p:cNvPr>
          <p:cNvSpPr txBox="1"/>
          <p:nvPr/>
        </p:nvSpPr>
        <p:spPr>
          <a:xfrm rot="5400000">
            <a:off x="4352379" y="627039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9794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6E60A2-AC7E-41BC-847F-5BEDBC594513}"/>
              </a:ext>
            </a:extLst>
          </p:cNvPr>
          <p:cNvSpPr txBox="1"/>
          <p:nvPr/>
        </p:nvSpPr>
        <p:spPr>
          <a:xfrm>
            <a:off x="1451135" y="3154914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9795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529ECA-3C35-430D-8F87-4653C245BEF8}"/>
              </a:ext>
            </a:extLst>
          </p:cNvPr>
          <p:cNvSpPr txBox="1"/>
          <p:nvPr/>
        </p:nvSpPr>
        <p:spPr>
          <a:xfrm>
            <a:off x="1451134" y="437187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9800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7D010-64F6-4DC7-91CD-BC9C67F01200}"/>
              </a:ext>
            </a:extLst>
          </p:cNvPr>
          <p:cNvSpPr txBox="1"/>
          <p:nvPr/>
        </p:nvSpPr>
        <p:spPr>
          <a:xfrm rot="5400000">
            <a:off x="2428045" y="510971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9805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F9273B-B7D0-4BE2-A45B-A398753E7A56}"/>
              </a:ext>
            </a:extLst>
          </p:cNvPr>
          <p:cNvSpPr txBox="1"/>
          <p:nvPr/>
        </p:nvSpPr>
        <p:spPr>
          <a:xfrm rot="5400000">
            <a:off x="4663245" y="5109718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9810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493D45-76F4-4DC9-A98F-7BF24916EA8B}"/>
              </a:ext>
            </a:extLst>
          </p:cNvPr>
          <p:cNvSpPr txBox="1"/>
          <p:nvPr/>
        </p:nvSpPr>
        <p:spPr>
          <a:xfrm rot="5400000">
            <a:off x="5851645" y="512410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9815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C7BC39-0139-49C1-8F7E-D115084C58A9}"/>
              </a:ext>
            </a:extLst>
          </p:cNvPr>
          <p:cNvSpPr txBox="1"/>
          <p:nvPr/>
        </p:nvSpPr>
        <p:spPr>
          <a:xfrm rot="5400000">
            <a:off x="7152445" y="512410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9820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F785B8-E48C-4DFC-8801-E6A54E64721F}"/>
              </a:ext>
            </a:extLst>
          </p:cNvPr>
          <p:cNvSpPr txBox="1"/>
          <p:nvPr/>
        </p:nvSpPr>
        <p:spPr>
          <a:xfrm rot="5400000">
            <a:off x="8463319" y="512410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9825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B9AB8A-034C-4F36-B1B5-11BC58716D68}"/>
              </a:ext>
            </a:extLst>
          </p:cNvPr>
          <p:cNvSpPr txBox="1"/>
          <p:nvPr/>
        </p:nvSpPr>
        <p:spPr>
          <a:xfrm rot="5400000">
            <a:off x="10388136" y="512410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9830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F4660D-5E95-411A-9593-0E123E40BF51}"/>
              </a:ext>
            </a:extLst>
          </p:cNvPr>
          <p:cNvSpPr txBox="1"/>
          <p:nvPr/>
        </p:nvSpPr>
        <p:spPr>
          <a:xfrm>
            <a:off x="10388135" y="4719547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9831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A5A247-51E0-41D1-BCB7-BE5781A81236}"/>
              </a:ext>
            </a:extLst>
          </p:cNvPr>
          <p:cNvSpPr txBox="1"/>
          <p:nvPr/>
        </p:nvSpPr>
        <p:spPr>
          <a:xfrm rot="5400000">
            <a:off x="6164107" y="275035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9832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8B941-CA3C-43F7-A6C6-29AC9D661CB7}"/>
              </a:ext>
            </a:extLst>
          </p:cNvPr>
          <p:cNvSpPr txBox="1"/>
          <p:nvPr/>
        </p:nvSpPr>
        <p:spPr>
          <a:xfrm rot="5400000">
            <a:off x="6933251" y="2750358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9835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4D42F0-1926-42D8-8EED-F9B6308A90A4}"/>
              </a:ext>
            </a:extLst>
          </p:cNvPr>
          <p:cNvSpPr txBox="1"/>
          <p:nvPr/>
        </p:nvSpPr>
        <p:spPr>
          <a:xfrm rot="5400000">
            <a:off x="8247481" y="2728824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9840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D206AE-9B39-42E7-9B27-171B2DFEA039}"/>
              </a:ext>
            </a:extLst>
          </p:cNvPr>
          <p:cNvSpPr txBox="1"/>
          <p:nvPr/>
        </p:nvSpPr>
        <p:spPr>
          <a:xfrm rot="5400000">
            <a:off x="9686814" y="2750303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9845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224296-E0CA-407C-9A4E-285DEB8344F4}"/>
              </a:ext>
            </a:extLst>
          </p:cNvPr>
          <p:cNvSpPr txBox="1"/>
          <p:nvPr/>
        </p:nvSpPr>
        <p:spPr>
          <a:xfrm>
            <a:off x="10388134" y="365999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9850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756396-3E08-45FA-9D36-55FD0B0CCB8F}"/>
              </a:ext>
            </a:extLst>
          </p:cNvPr>
          <p:cNvSpPr txBox="1"/>
          <p:nvPr/>
        </p:nvSpPr>
        <p:spPr>
          <a:xfrm>
            <a:off x="10388134" y="281599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9847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D034EC-BB22-4EA0-BAEC-EEB7E030352C}"/>
              </a:ext>
            </a:extLst>
          </p:cNvPr>
          <p:cNvSpPr txBox="1"/>
          <p:nvPr/>
        </p:nvSpPr>
        <p:spPr>
          <a:xfrm>
            <a:off x="11522667" y="217807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9851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31DCA5-82A6-4F15-B8E7-75C877F00574}"/>
              </a:ext>
            </a:extLst>
          </p:cNvPr>
          <p:cNvSpPr txBox="1"/>
          <p:nvPr/>
        </p:nvSpPr>
        <p:spPr>
          <a:xfrm>
            <a:off x="11522667" y="3249380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9855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62B480-F221-4633-BE40-C1D90FBE922F}"/>
              </a:ext>
            </a:extLst>
          </p:cNvPr>
          <p:cNvSpPr txBox="1"/>
          <p:nvPr/>
        </p:nvSpPr>
        <p:spPr>
          <a:xfrm>
            <a:off x="11562179" y="4467482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9860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568D79-BFAB-48A9-9D90-B9A4BC7CE942}"/>
              </a:ext>
            </a:extLst>
          </p:cNvPr>
          <p:cNvSpPr txBox="1"/>
          <p:nvPr/>
        </p:nvSpPr>
        <p:spPr>
          <a:xfrm>
            <a:off x="11522666" y="5873063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9865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8AB784-E612-44BA-ABC0-03ADEF91CEE8}"/>
              </a:ext>
            </a:extLst>
          </p:cNvPr>
          <p:cNvSpPr txBox="1"/>
          <p:nvPr/>
        </p:nvSpPr>
        <p:spPr>
          <a:xfrm rot="5400000">
            <a:off x="11133290" y="6283491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9866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6EC6CE-4F30-485D-BC1C-955AC9D93500}"/>
              </a:ext>
            </a:extLst>
          </p:cNvPr>
          <p:cNvSpPr txBox="1"/>
          <p:nvPr/>
        </p:nvSpPr>
        <p:spPr>
          <a:xfrm rot="5400000">
            <a:off x="9941235" y="6278075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9870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1A1FB2-B554-451B-8FBA-07CDEAF75AB5}"/>
              </a:ext>
            </a:extLst>
          </p:cNvPr>
          <p:cNvSpPr txBox="1"/>
          <p:nvPr/>
        </p:nvSpPr>
        <p:spPr>
          <a:xfrm rot="5400000">
            <a:off x="8463319" y="6285716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9875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F1303B-7361-412E-9471-2F4173BB7945}"/>
              </a:ext>
            </a:extLst>
          </p:cNvPr>
          <p:cNvSpPr txBox="1"/>
          <p:nvPr/>
        </p:nvSpPr>
        <p:spPr>
          <a:xfrm rot="5400000">
            <a:off x="7136814" y="6285716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9880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DE39AA-8F17-4D06-93DA-F9FD34B28D32}"/>
              </a:ext>
            </a:extLst>
          </p:cNvPr>
          <p:cNvSpPr txBox="1"/>
          <p:nvPr/>
        </p:nvSpPr>
        <p:spPr>
          <a:xfrm rot="5400000">
            <a:off x="5866809" y="6285716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9885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4090B-7C6B-4CDB-AC18-84F0218B2A8D}"/>
              </a:ext>
            </a:extLst>
          </p:cNvPr>
          <p:cNvSpPr txBox="1"/>
          <p:nvPr/>
        </p:nvSpPr>
        <p:spPr>
          <a:xfrm rot="5400000">
            <a:off x="4652923" y="6255919"/>
            <a:ext cx="532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9890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8ED605-1281-47B5-AD3C-5BDF23CBD9AA}"/>
              </a:ext>
            </a:extLst>
          </p:cNvPr>
          <p:cNvSpPr txBox="1"/>
          <p:nvPr/>
        </p:nvSpPr>
        <p:spPr>
          <a:xfrm>
            <a:off x="7264370" y="306708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7539CF-C69A-452B-9F4A-C91DEBB4061E}"/>
              </a:ext>
            </a:extLst>
          </p:cNvPr>
          <p:cNvSpPr txBox="1"/>
          <p:nvPr/>
        </p:nvSpPr>
        <p:spPr>
          <a:xfrm>
            <a:off x="9967150" y="209727"/>
            <a:ext cx="10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08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82ADBE-4DEF-4D5F-B405-94FE4C29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30" y="-1"/>
            <a:ext cx="8103251" cy="65254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712A0A-FCFF-451B-BA33-E713CB2B5079}"/>
              </a:ext>
            </a:extLst>
          </p:cNvPr>
          <p:cNvSpPr/>
          <p:nvPr/>
        </p:nvSpPr>
        <p:spPr>
          <a:xfrm>
            <a:off x="3674803" y="5957455"/>
            <a:ext cx="6232849" cy="466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0CDB7E-1BF4-4663-9CAC-6406998F3662}"/>
              </a:ext>
            </a:extLst>
          </p:cNvPr>
          <p:cNvSpPr txBox="1">
            <a:spLocks/>
          </p:cNvSpPr>
          <p:nvPr/>
        </p:nvSpPr>
        <p:spPr>
          <a:xfrm>
            <a:off x="277091" y="213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지하</a:t>
            </a:r>
            <a:br>
              <a:rPr lang="en-US" altLang="ko-KR"/>
            </a:br>
            <a:r>
              <a:rPr lang="en-US" altLang="ko-KR"/>
              <a:t>2</a:t>
            </a:r>
            <a:r>
              <a:rPr lang="ko-KR" altLang="en-US"/>
              <a:t>층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55EC9-20D5-46E7-BC7A-3E9A6B56545E}"/>
              </a:ext>
            </a:extLst>
          </p:cNvPr>
          <p:cNvSpPr txBox="1"/>
          <p:nvPr/>
        </p:nvSpPr>
        <p:spPr>
          <a:xfrm>
            <a:off x="10792691" y="213641"/>
            <a:ext cx="116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&lt;USM&gt;</a:t>
            </a:r>
          </a:p>
          <a:p>
            <a:r>
              <a:rPr lang="en-US" altLang="ko-KR" dirty="0"/>
              <a:t>61</a:t>
            </a:r>
          </a:p>
          <a:p>
            <a:r>
              <a:rPr lang="en-US" altLang="ko-KR" dirty="0"/>
              <a:t>9891~</a:t>
            </a:r>
          </a:p>
          <a:p>
            <a:r>
              <a:rPr lang="en-US" altLang="ko-KR" dirty="0"/>
              <a:t>~9951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03BCF-5B69-4E8D-8D19-67AAB73C1286}"/>
              </a:ext>
            </a:extLst>
          </p:cNvPr>
          <p:cNvSpPr txBox="1"/>
          <p:nvPr/>
        </p:nvSpPr>
        <p:spPr>
          <a:xfrm>
            <a:off x="2135501" y="59753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9891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0893-9B4E-4BA1-82BE-9B8A98232733}"/>
              </a:ext>
            </a:extLst>
          </p:cNvPr>
          <p:cNvSpPr txBox="1"/>
          <p:nvPr/>
        </p:nvSpPr>
        <p:spPr>
          <a:xfrm>
            <a:off x="2135501" y="1539204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9895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2019F-5083-4845-8762-F17383883CF0}"/>
              </a:ext>
            </a:extLst>
          </p:cNvPr>
          <p:cNvSpPr txBox="1"/>
          <p:nvPr/>
        </p:nvSpPr>
        <p:spPr>
          <a:xfrm>
            <a:off x="2067768" y="3280062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81D24-26EF-4E84-8765-2CD760D0B968}"/>
              </a:ext>
            </a:extLst>
          </p:cNvPr>
          <p:cNvSpPr txBox="1"/>
          <p:nvPr/>
        </p:nvSpPr>
        <p:spPr>
          <a:xfrm>
            <a:off x="2135500" y="5020157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3B59A-0377-4B10-87B3-E401336C3939}"/>
              </a:ext>
            </a:extLst>
          </p:cNvPr>
          <p:cNvSpPr txBox="1"/>
          <p:nvPr/>
        </p:nvSpPr>
        <p:spPr>
          <a:xfrm>
            <a:off x="2067768" y="6217713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0DCED-CF42-4193-BA9D-F432D32A3CB9}"/>
              </a:ext>
            </a:extLst>
          </p:cNvPr>
          <p:cNvSpPr txBox="1"/>
          <p:nvPr/>
        </p:nvSpPr>
        <p:spPr>
          <a:xfrm>
            <a:off x="3638134" y="3126173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9909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1D03E-0FA3-4E1D-B77D-546F50883752}"/>
              </a:ext>
            </a:extLst>
          </p:cNvPr>
          <p:cNvSpPr txBox="1"/>
          <p:nvPr/>
        </p:nvSpPr>
        <p:spPr>
          <a:xfrm>
            <a:off x="3638133" y="3388032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CDE9F-BA88-4127-A853-496CB820A200}"/>
              </a:ext>
            </a:extLst>
          </p:cNvPr>
          <p:cNvSpPr txBox="1"/>
          <p:nvPr/>
        </p:nvSpPr>
        <p:spPr>
          <a:xfrm rot="5400000">
            <a:off x="4245833" y="4672744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7FDA1-B8F3-4FFD-95C5-FDCC0677DD07}"/>
              </a:ext>
            </a:extLst>
          </p:cNvPr>
          <p:cNvSpPr txBox="1"/>
          <p:nvPr/>
        </p:nvSpPr>
        <p:spPr>
          <a:xfrm rot="5400000">
            <a:off x="6412512" y="4679021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BA293-3143-48EF-8E25-5DBAED5520BD}"/>
              </a:ext>
            </a:extLst>
          </p:cNvPr>
          <p:cNvSpPr txBox="1"/>
          <p:nvPr/>
        </p:nvSpPr>
        <p:spPr>
          <a:xfrm rot="5400000">
            <a:off x="8271414" y="4693729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4DBC5F-2974-4521-9409-F792AE9AC7B6}"/>
              </a:ext>
            </a:extLst>
          </p:cNvPr>
          <p:cNvSpPr txBox="1"/>
          <p:nvPr/>
        </p:nvSpPr>
        <p:spPr>
          <a:xfrm rot="5400000">
            <a:off x="8861578" y="4748514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6ED6CC-4385-4751-9B60-E594869E0A85}"/>
              </a:ext>
            </a:extLst>
          </p:cNvPr>
          <p:cNvSpPr txBox="1"/>
          <p:nvPr/>
        </p:nvSpPr>
        <p:spPr>
          <a:xfrm>
            <a:off x="8861578" y="4268198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652F9-DF0A-4DD1-99FB-3DCFD3133632}"/>
              </a:ext>
            </a:extLst>
          </p:cNvPr>
          <p:cNvSpPr txBox="1"/>
          <p:nvPr/>
        </p:nvSpPr>
        <p:spPr>
          <a:xfrm>
            <a:off x="8861578" y="3499349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AC3C7E-F6FF-4638-AB3A-3F7E31BA3DB3}"/>
              </a:ext>
            </a:extLst>
          </p:cNvPr>
          <p:cNvSpPr txBox="1"/>
          <p:nvPr/>
        </p:nvSpPr>
        <p:spPr>
          <a:xfrm>
            <a:off x="8841028" y="1749628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529AA-9D27-4085-95AB-98BB50C280C4}"/>
              </a:ext>
            </a:extLst>
          </p:cNvPr>
          <p:cNvSpPr txBox="1"/>
          <p:nvPr/>
        </p:nvSpPr>
        <p:spPr>
          <a:xfrm rot="5400000">
            <a:off x="7591578" y="1164100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6721DE-3718-4277-B0DE-E8FD3E44C4A9}"/>
              </a:ext>
            </a:extLst>
          </p:cNvPr>
          <p:cNvSpPr txBox="1"/>
          <p:nvPr/>
        </p:nvSpPr>
        <p:spPr>
          <a:xfrm rot="5400000">
            <a:off x="5982746" y="1164099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9945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0F29A-EF57-4BD7-8940-12100F453CB3}"/>
              </a:ext>
            </a:extLst>
          </p:cNvPr>
          <p:cNvSpPr txBox="1"/>
          <p:nvPr/>
        </p:nvSpPr>
        <p:spPr>
          <a:xfrm rot="5400000">
            <a:off x="4245832" y="1157945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D6040-0D2C-4001-9EF5-070D82828F12}"/>
              </a:ext>
            </a:extLst>
          </p:cNvPr>
          <p:cNvSpPr txBox="1"/>
          <p:nvPr/>
        </p:nvSpPr>
        <p:spPr>
          <a:xfrm rot="5400000">
            <a:off x="4002096" y="1133317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7C69E9-6F38-4E38-ABB1-D01EE4F78CEB}"/>
              </a:ext>
            </a:extLst>
          </p:cNvPr>
          <p:cNvSpPr txBox="1"/>
          <p:nvPr/>
        </p:nvSpPr>
        <p:spPr>
          <a:xfrm>
            <a:off x="8971426" y="1077538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9937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42B05C-5ED8-4C26-B928-EE80134573FC}"/>
              </a:ext>
            </a:extLst>
          </p:cNvPr>
          <p:cNvSpPr txBox="1"/>
          <p:nvPr/>
        </p:nvSpPr>
        <p:spPr>
          <a:xfrm>
            <a:off x="8558890" y="277436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22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E139EA-8ECB-4B04-95B9-5A3A21D1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711" y="1845823"/>
            <a:ext cx="9155992" cy="367444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5C641BB-05EC-48B3-84CC-2A58628A3C5C}"/>
              </a:ext>
            </a:extLst>
          </p:cNvPr>
          <p:cNvSpPr txBox="1">
            <a:spLocks/>
          </p:cNvSpPr>
          <p:nvPr/>
        </p:nvSpPr>
        <p:spPr>
          <a:xfrm>
            <a:off x="277091" y="213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지하</a:t>
            </a:r>
            <a:br>
              <a:rPr lang="en-US" altLang="ko-KR"/>
            </a:br>
            <a:r>
              <a:rPr lang="en-US" altLang="ko-KR"/>
              <a:t>2</a:t>
            </a:r>
            <a:r>
              <a:rPr lang="ko-KR" altLang="en-US"/>
              <a:t>층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9E8F9-677C-43B2-B776-F2B9BA938A14}"/>
              </a:ext>
            </a:extLst>
          </p:cNvPr>
          <p:cNvSpPr txBox="1"/>
          <p:nvPr/>
        </p:nvSpPr>
        <p:spPr>
          <a:xfrm>
            <a:off x="10792691" y="213641"/>
            <a:ext cx="116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&lt;USM&gt;</a:t>
            </a:r>
          </a:p>
          <a:p>
            <a:r>
              <a:rPr lang="en-US" altLang="ko-KR" dirty="0"/>
              <a:t>57</a:t>
            </a:r>
          </a:p>
          <a:p>
            <a:r>
              <a:rPr lang="en-US" altLang="ko-KR" dirty="0"/>
              <a:t>9952~</a:t>
            </a:r>
          </a:p>
          <a:p>
            <a:r>
              <a:rPr lang="en-US" altLang="ko-KR" dirty="0"/>
              <a:t>~10008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EE3D9-60B6-43A6-BABE-8EE61752DD68}"/>
              </a:ext>
            </a:extLst>
          </p:cNvPr>
          <p:cNvSpPr txBox="1"/>
          <p:nvPr/>
        </p:nvSpPr>
        <p:spPr>
          <a:xfrm rot="5400000">
            <a:off x="671873" y="2375095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0CF0B5-1F04-4B2D-9320-7E2611F97F79}"/>
              </a:ext>
            </a:extLst>
          </p:cNvPr>
          <p:cNvSpPr txBox="1"/>
          <p:nvPr/>
        </p:nvSpPr>
        <p:spPr>
          <a:xfrm rot="5400000">
            <a:off x="1693518" y="2375094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9955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710C5-9ABC-48F4-A60E-9DF332EE0D54}"/>
              </a:ext>
            </a:extLst>
          </p:cNvPr>
          <p:cNvSpPr txBox="1"/>
          <p:nvPr/>
        </p:nvSpPr>
        <p:spPr>
          <a:xfrm rot="5400000">
            <a:off x="3330406" y="2375093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3D85A-8062-4FEB-AF02-DDCF2FECBA14}"/>
              </a:ext>
            </a:extLst>
          </p:cNvPr>
          <p:cNvSpPr txBox="1"/>
          <p:nvPr/>
        </p:nvSpPr>
        <p:spPr>
          <a:xfrm rot="5400000">
            <a:off x="5115125" y="2375092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9965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4AB1B-DDBB-4BE3-996B-1D44600FF79E}"/>
              </a:ext>
            </a:extLst>
          </p:cNvPr>
          <p:cNvSpPr txBox="1"/>
          <p:nvPr/>
        </p:nvSpPr>
        <p:spPr>
          <a:xfrm rot="5400000">
            <a:off x="8519829" y="2375092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9969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D6177-5B08-4E4A-930B-FCC0E81D5D22}"/>
              </a:ext>
            </a:extLst>
          </p:cNvPr>
          <p:cNvSpPr txBox="1"/>
          <p:nvPr/>
        </p:nvSpPr>
        <p:spPr>
          <a:xfrm>
            <a:off x="9124323" y="2961075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32501-7E6A-4787-AE78-0DB5B4C830D2}"/>
              </a:ext>
            </a:extLst>
          </p:cNvPr>
          <p:cNvSpPr txBox="1"/>
          <p:nvPr/>
        </p:nvSpPr>
        <p:spPr>
          <a:xfrm>
            <a:off x="9125323" y="4502009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9975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88189-C6B4-4BD1-9558-DF300E61EFD8}"/>
              </a:ext>
            </a:extLst>
          </p:cNvPr>
          <p:cNvSpPr txBox="1"/>
          <p:nvPr/>
        </p:nvSpPr>
        <p:spPr>
          <a:xfrm>
            <a:off x="9124322" y="5116405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9977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64F56-A91A-449D-8BE2-71BB61CF5271}"/>
              </a:ext>
            </a:extLst>
          </p:cNvPr>
          <p:cNvSpPr txBox="1"/>
          <p:nvPr/>
        </p:nvSpPr>
        <p:spPr>
          <a:xfrm rot="5400000">
            <a:off x="7350891" y="5116404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9978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26B9D-B5AB-475B-A793-43181950BE17}"/>
              </a:ext>
            </a:extLst>
          </p:cNvPr>
          <p:cNvSpPr txBox="1"/>
          <p:nvPr/>
        </p:nvSpPr>
        <p:spPr>
          <a:xfrm rot="5400000">
            <a:off x="6482712" y="5116404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F45CE-30D0-4331-8FE0-4A7D0BB55476}"/>
              </a:ext>
            </a:extLst>
          </p:cNvPr>
          <p:cNvSpPr txBox="1"/>
          <p:nvPr/>
        </p:nvSpPr>
        <p:spPr>
          <a:xfrm rot="5400000">
            <a:off x="4275906" y="5116403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9985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0BF578-C322-452E-8685-E185227082A6}"/>
              </a:ext>
            </a:extLst>
          </p:cNvPr>
          <p:cNvSpPr txBox="1"/>
          <p:nvPr/>
        </p:nvSpPr>
        <p:spPr>
          <a:xfrm rot="5400000">
            <a:off x="2284440" y="5089466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9990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D45255-1620-4AE0-9F57-228143D9718E}"/>
              </a:ext>
            </a:extLst>
          </p:cNvPr>
          <p:cNvSpPr txBox="1"/>
          <p:nvPr/>
        </p:nvSpPr>
        <p:spPr>
          <a:xfrm>
            <a:off x="1850237" y="5096828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9991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DA49D-DA4E-4B60-8AE1-F0DDED2C569D}"/>
              </a:ext>
            </a:extLst>
          </p:cNvPr>
          <p:cNvSpPr txBox="1"/>
          <p:nvPr/>
        </p:nvSpPr>
        <p:spPr>
          <a:xfrm rot="5400000">
            <a:off x="2291730" y="3962184"/>
            <a:ext cx="652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9995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3C0C97-2197-4837-ABCD-6D8A6B986D9E}"/>
              </a:ext>
            </a:extLst>
          </p:cNvPr>
          <p:cNvSpPr txBox="1"/>
          <p:nvPr/>
        </p:nvSpPr>
        <p:spPr>
          <a:xfrm rot="5400000">
            <a:off x="4851329" y="396549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0E90E-1E20-41AB-A79F-53F51E92FACD}"/>
              </a:ext>
            </a:extLst>
          </p:cNvPr>
          <p:cNvSpPr txBox="1"/>
          <p:nvPr/>
        </p:nvSpPr>
        <p:spPr>
          <a:xfrm rot="5400000">
            <a:off x="6793994" y="396549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1B9D40-CD3F-48F5-AB2C-22714687B268}"/>
              </a:ext>
            </a:extLst>
          </p:cNvPr>
          <p:cNvSpPr txBox="1"/>
          <p:nvPr/>
        </p:nvSpPr>
        <p:spPr>
          <a:xfrm rot="5400000">
            <a:off x="7394873" y="396549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075B2F-A7F1-4968-84FB-810801AC3D18}"/>
              </a:ext>
            </a:extLst>
          </p:cNvPr>
          <p:cNvSpPr txBox="1"/>
          <p:nvPr/>
        </p:nvSpPr>
        <p:spPr>
          <a:xfrm>
            <a:off x="7474427" y="4482778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10008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71999-A9FD-4805-8D09-343A071DC56F}"/>
              </a:ext>
            </a:extLst>
          </p:cNvPr>
          <p:cNvSpPr txBox="1"/>
          <p:nvPr/>
        </p:nvSpPr>
        <p:spPr>
          <a:xfrm>
            <a:off x="8558890" y="277436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3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05D112-CFF0-4229-A7F6-085F0CC1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74" y="365125"/>
            <a:ext cx="6774996" cy="64448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149E14-E40F-447D-8970-DBCE934FEA4C}"/>
              </a:ext>
            </a:extLst>
          </p:cNvPr>
          <p:cNvSpPr/>
          <p:nvPr/>
        </p:nvSpPr>
        <p:spPr>
          <a:xfrm>
            <a:off x="1313888" y="2668555"/>
            <a:ext cx="6232849" cy="466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48FB00C-A7B2-4449-BF96-63F777488357}"/>
              </a:ext>
            </a:extLst>
          </p:cNvPr>
          <p:cNvSpPr txBox="1">
            <a:spLocks/>
          </p:cNvSpPr>
          <p:nvPr/>
        </p:nvSpPr>
        <p:spPr>
          <a:xfrm>
            <a:off x="277091" y="2136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지하</a:t>
            </a:r>
            <a:br>
              <a:rPr lang="en-US" altLang="ko-KR"/>
            </a:br>
            <a:r>
              <a:rPr lang="en-US" altLang="ko-KR"/>
              <a:t>2</a:t>
            </a:r>
            <a:r>
              <a:rPr lang="ko-KR" altLang="en-US"/>
              <a:t>층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4B3F0-86CB-4C12-B3D0-B90F52650B83}"/>
              </a:ext>
            </a:extLst>
          </p:cNvPr>
          <p:cNvSpPr txBox="1"/>
          <p:nvPr/>
        </p:nvSpPr>
        <p:spPr>
          <a:xfrm>
            <a:off x="10792691" y="213641"/>
            <a:ext cx="1167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&lt;USM&gt;</a:t>
            </a:r>
          </a:p>
          <a:p>
            <a:r>
              <a:rPr lang="en-US" altLang="ko-KR" dirty="0"/>
              <a:t>57</a:t>
            </a:r>
          </a:p>
          <a:p>
            <a:r>
              <a:rPr lang="en-US" altLang="ko-KR" dirty="0"/>
              <a:t>10009~</a:t>
            </a:r>
          </a:p>
          <a:p>
            <a:r>
              <a:rPr lang="en-US" altLang="ko-KR" dirty="0"/>
              <a:t>~10065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C9F03-3158-4AF7-B593-BDF8B7EC6845}"/>
              </a:ext>
            </a:extLst>
          </p:cNvPr>
          <p:cNvSpPr txBox="1"/>
          <p:nvPr/>
        </p:nvSpPr>
        <p:spPr>
          <a:xfrm rot="5400000">
            <a:off x="1660649" y="126008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10009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9A5EE-3DCB-4C3B-8948-9F7F19A84469}"/>
              </a:ext>
            </a:extLst>
          </p:cNvPr>
          <p:cNvSpPr txBox="1"/>
          <p:nvPr/>
        </p:nvSpPr>
        <p:spPr>
          <a:xfrm rot="5400000">
            <a:off x="1897970" y="126008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0210F-139E-42EF-A3A2-7D38E5CB3D08}"/>
              </a:ext>
            </a:extLst>
          </p:cNvPr>
          <p:cNvSpPr txBox="1"/>
          <p:nvPr/>
        </p:nvSpPr>
        <p:spPr>
          <a:xfrm rot="5400000">
            <a:off x="3457963" y="1283714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4F9A6-2DE5-481B-B0FE-242F8CEB43CD}"/>
              </a:ext>
            </a:extLst>
          </p:cNvPr>
          <p:cNvSpPr txBox="1"/>
          <p:nvPr/>
        </p:nvSpPr>
        <p:spPr>
          <a:xfrm rot="5400000">
            <a:off x="4810826" y="1250569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5F5E9-BBF9-4777-A639-688C177CB0F6}"/>
              </a:ext>
            </a:extLst>
          </p:cNvPr>
          <p:cNvSpPr txBox="1"/>
          <p:nvPr/>
        </p:nvSpPr>
        <p:spPr>
          <a:xfrm rot="5400000">
            <a:off x="6300363" y="126086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F49BA-CCE9-406A-BF36-FB44C21A75FF}"/>
              </a:ext>
            </a:extLst>
          </p:cNvPr>
          <p:cNvSpPr txBox="1"/>
          <p:nvPr/>
        </p:nvSpPr>
        <p:spPr>
          <a:xfrm rot="5400000">
            <a:off x="6326276" y="1848679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F9139-A0DB-4FF2-8320-58E8F0839290}"/>
              </a:ext>
            </a:extLst>
          </p:cNvPr>
          <p:cNvSpPr txBox="1"/>
          <p:nvPr/>
        </p:nvSpPr>
        <p:spPr>
          <a:xfrm rot="5400000">
            <a:off x="5144516" y="1848679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539D1-D241-4B52-9CF3-30CB52B0A23A}"/>
              </a:ext>
            </a:extLst>
          </p:cNvPr>
          <p:cNvSpPr txBox="1"/>
          <p:nvPr/>
        </p:nvSpPr>
        <p:spPr>
          <a:xfrm rot="5400000">
            <a:off x="3709913" y="1848679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9DA1B-2FBC-4AE9-A882-5E8D3C4981DF}"/>
              </a:ext>
            </a:extLst>
          </p:cNvPr>
          <p:cNvSpPr txBox="1"/>
          <p:nvPr/>
        </p:nvSpPr>
        <p:spPr>
          <a:xfrm rot="5400000">
            <a:off x="2164117" y="1875449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BCB04-4685-48E5-A26A-0F718E92A017}"/>
              </a:ext>
            </a:extLst>
          </p:cNvPr>
          <p:cNvSpPr txBox="1"/>
          <p:nvPr/>
        </p:nvSpPr>
        <p:spPr>
          <a:xfrm rot="5400000">
            <a:off x="1660397" y="1841881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10042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07815D-3162-4AE8-8EFA-CB1557E89D06}"/>
              </a:ext>
            </a:extLst>
          </p:cNvPr>
          <p:cNvSpPr txBox="1"/>
          <p:nvPr/>
        </p:nvSpPr>
        <p:spPr>
          <a:xfrm>
            <a:off x="7755694" y="214745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10043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896C12-22EF-4D8B-BFFF-0BE5C85865FB}"/>
              </a:ext>
            </a:extLst>
          </p:cNvPr>
          <p:cNvSpPr txBox="1"/>
          <p:nvPr/>
        </p:nvSpPr>
        <p:spPr>
          <a:xfrm>
            <a:off x="7738656" y="722533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10045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8D63D-62C0-4863-A487-16204B02EE88}"/>
              </a:ext>
            </a:extLst>
          </p:cNvPr>
          <p:cNvSpPr txBox="1"/>
          <p:nvPr/>
        </p:nvSpPr>
        <p:spPr>
          <a:xfrm>
            <a:off x="7788385" y="2013405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D97F8-293F-400F-81E2-EC9D433A9A78}"/>
              </a:ext>
            </a:extLst>
          </p:cNvPr>
          <p:cNvSpPr txBox="1"/>
          <p:nvPr/>
        </p:nvSpPr>
        <p:spPr>
          <a:xfrm>
            <a:off x="7788384" y="3321913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DBC97-33A3-4DD8-94C5-B747A56FF1A0}"/>
              </a:ext>
            </a:extLst>
          </p:cNvPr>
          <p:cNvSpPr txBox="1"/>
          <p:nvPr/>
        </p:nvSpPr>
        <p:spPr>
          <a:xfrm>
            <a:off x="7768621" y="4912033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43C51-998E-439E-9B1D-D9C3C42247FA}"/>
              </a:ext>
            </a:extLst>
          </p:cNvPr>
          <p:cNvSpPr txBox="1"/>
          <p:nvPr/>
        </p:nvSpPr>
        <p:spPr>
          <a:xfrm>
            <a:off x="7755693" y="6445708"/>
            <a:ext cx="872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10065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AABA14-0AB1-4204-A53C-02CEF572C505}"/>
              </a:ext>
            </a:extLst>
          </p:cNvPr>
          <p:cNvSpPr txBox="1"/>
          <p:nvPr/>
        </p:nvSpPr>
        <p:spPr>
          <a:xfrm>
            <a:off x="8558890" y="277436"/>
            <a:ext cx="318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7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262</Words>
  <Application>Microsoft Office PowerPoint</Application>
  <PresentationFormat>와이드스크린</PresentationFormat>
  <Paragraphs>223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Acrobat Document</vt:lpstr>
      <vt:lpstr>동탄 L3블럭 복합시설 신축현장</vt:lpstr>
      <vt:lpstr>지하 1층</vt:lpstr>
      <vt:lpstr>지하 2층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동탄</dc:title>
  <dc:creator>신석주</dc:creator>
  <cp:lastModifiedBy>신석주</cp:lastModifiedBy>
  <cp:revision>26</cp:revision>
  <dcterms:created xsi:type="dcterms:W3CDTF">2017-11-02T02:57:10Z</dcterms:created>
  <dcterms:modified xsi:type="dcterms:W3CDTF">2017-11-22T01:23:59Z</dcterms:modified>
</cp:coreProperties>
</file>