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87597-6B89-4E3C-9703-92C95A6AB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E31932-506D-4F1B-9CB7-4DE6FDD22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E9AA6-E712-40D8-B5C3-2F3A6F58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62EF1-C89B-413E-86C2-83ADC4DB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6D925-FFEF-4482-B134-2BF1A31E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4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62A3-5367-41A3-9F73-3834E16F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26E942-D591-4A4C-9ED9-C799EA23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4D245-7C99-4F24-9A70-5DB5E031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A8111-BC10-4399-B9FA-0DBD48B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44CA56-B3DB-4578-9896-994D6CBB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819284-E970-4D07-A7F7-F30CA1AFE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1FEA0-BAA8-4150-AC37-E525DCAB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4C7BE-D763-477F-929F-C3241661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46D09D-FB28-4A4D-8604-CFFF1C9C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39B72-1B14-4BD8-85DE-00688604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11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9BE9C-D26F-4CB9-87DB-557AB5F0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47515-6FCE-4885-8168-864558C4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83523-8975-450E-A3C2-D05477E6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4C0D3-6CDD-4AA5-A7F9-BED36956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BE14E-E8D8-4A1B-805B-5A021752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2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7015A-4155-47F4-86FA-068B482EE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4CFC51-50F1-4111-99D8-EB31741E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94946-804B-4063-8E57-00134269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AB594-886C-4AA0-ABD5-61286429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427C3-DFC5-4CCB-8554-995AD143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3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A8788-0885-42C0-B430-0563D65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44EABA-414F-4ED1-927B-4D6C164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3035DE-23D9-40AD-9FBE-F7B5AD3A3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0D0E4-7336-4881-8A7E-9A39155B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9B70D-20DB-44EC-8134-418599F6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D1F9F5-8AC0-4D8F-9558-47A40D77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3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99B2-3D4D-41EF-9FC7-58851E10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6A133-9F18-4976-85F5-EBB451CD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1E322-DF54-45A3-B505-4D7687143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155B-E64E-4633-B678-C41CE8CC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4B0C5D-0A43-4155-A901-BC3C485A2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CD387E-2E34-4E41-B68B-D98C81E1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536397-EC52-4481-8A2C-35267FAF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171FE-82A4-4A46-AFEF-09282E5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93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37DE3-9B46-4AFB-BB61-F19EB163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72CBCE-C066-4051-A405-BA789F23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0F5D1-C535-45D6-88EC-944A48BC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08BCA2-028B-4FC2-B5FB-7C199283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1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88695-4B67-46CB-81C9-C7911EF9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AC9477-5D46-462A-8A27-9961D306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29348C-33F7-40E2-9134-2F3485CA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6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A5BD9-3BA8-4A1B-A38E-AF116F7C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9F52A5-4DC8-438D-AA0F-34F79729F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9703E-4571-4335-831A-52A84320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8A63D-5E5D-4DC6-B652-B6DF0CAD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C8B8C3-73F4-4320-9AED-DF3C871E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7DC45-146E-45EF-95FA-2120384E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1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2E0F4-166E-4B4C-9613-17801345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AC3A48-E0BE-4CF3-836F-25B23DE9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8D5F6-64B8-4CD5-B576-F72F67A0B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E13E22-1436-4B1C-B41A-F1F3CFD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479A9-25CA-46B8-95CD-56E6C4C8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2A7C5-332C-4470-8243-0DABDFF4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49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87F0A-7DC4-43BA-A5A4-EFF10E8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F6B52-D5A7-4325-B2F1-64274660C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EBD04-7186-4725-BB61-283C0AA1B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AC68-A8CE-4DFA-81D6-F9EBF88F537D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1A3F4-8C20-4202-87BA-5381CC788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1400B-89B3-44AC-8B3E-33BA260F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4A5B-9D91-4D78-8946-2DEA902DC1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390B-2429-4007-A9DB-457F343B6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전주 만성 </a:t>
            </a:r>
            <a:r>
              <a:rPr lang="ko-KR" altLang="en-US" dirty="0" smtClean="0"/>
              <a:t>지구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60DD2-36AA-434D-A2C9-C3596F2E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USM-LGM Serial Number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5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E25CE-8985-4B8C-ADF7-601FDE8B19E4}"/>
              </a:ext>
            </a:extLst>
          </p:cNvPr>
          <p:cNvSpPr txBox="1"/>
          <p:nvPr/>
        </p:nvSpPr>
        <p:spPr>
          <a:xfrm>
            <a:off x="8618707" y="0"/>
            <a:ext cx="27237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SCM13 : 61</a:t>
            </a:r>
          </a:p>
          <a:p>
            <a:r>
              <a:rPr lang="en-US" altLang="ko-KR" sz="3200" dirty="0"/>
              <a:t>4296~4356</a:t>
            </a:r>
          </a:p>
          <a:p>
            <a:endParaRPr lang="en-US" altLang="ko-KR" sz="3200" dirty="0"/>
          </a:p>
          <a:p>
            <a:r>
              <a:rPr lang="en-US" altLang="ko-KR" sz="3200" dirty="0"/>
              <a:t>LGM : 20</a:t>
            </a:r>
          </a:p>
          <a:p>
            <a:r>
              <a:rPr lang="en-US" altLang="ko-KR" sz="3200" dirty="0"/>
              <a:t>245~264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6934D1-C98B-42B3-84ED-A88A0910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56051" cy="69314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C4DBF6-D674-476A-AE51-054493627D54}"/>
              </a:ext>
            </a:extLst>
          </p:cNvPr>
          <p:cNvSpPr txBox="1"/>
          <p:nvPr/>
        </p:nvSpPr>
        <p:spPr>
          <a:xfrm>
            <a:off x="8618707" y="3359517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SCM14 : 57</a:t>
            </a:r>
          </a:p>
          <a:p>
            <a:r>
              <a:rPr lang="en-US" altLang="ko-KR" sz="3200" dirty="0"/>
              <a:t>4357~4413</a:t>
            </a:r>
          </a:p>
          <a:p>
            <a:r>
              <a:rPr lang="en-US" altLang="ko-KR" sz="3200" dirty="0"/>
              <a:t>LGM : 20</a:t>
            </a:r>
          </a:p>
          <a:p>
            <a:r>
              <a:rPr lang="en-US" altLang="ko-KR" sz="3200" dirty="0"/>
              <a:t>265~284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D59BA-0E8B-47FF-99A8-BAA3A15BE90A}"/>
              </a:ext>
            </a:extLst>
          </p:cNvPr>
          <p:cNvSpPr txBox="1"/>
          <p:nvPr/>
        </p:nvSpPr>
        <p:spPr>
          <a:xfrm>
            <a:off x="834981" y="3985390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4296</a:t>
            </a:r>
            <a:endParaRPr lang="ko-KR" altLang="en-US" sz="1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F3015-C974-4A39-849B-46E57E9E96D8}"/>
              </a:ext>
            </a:extLst>
          </p:cNvPr>
          <p:cNvSpPr txBox="1"/>
          <p:nvPr/>
        </p:nvSpPr>
        <p:spPr>
          <a:xfrm>
            <a:off x="554242" y="4046491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245</a:t>
            </a:r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8BEEE-8CC5-4B4D-8AA0-E47B52D213E9}"/>
              </a:ext>
            </a:extLst>
          </p:cNvPr>
          <p:cNvSpPr txBox="1"/>
          <p:nvPr/>
        </p:nvSpPr>
        <p:spPr>
          <a:xfrm>
            <a:off x="825456" y="4737189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4299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CD7AC-9349-48DF-B08C-60E0A14E0A20}"/>
              </a:ext>
            </a:extLst>
          </p:cNvPr>
          <p:cNvSpPr txBox="1"/>
          <p:nvPr/>
        </p:nvSpPr>
        <p:spPr>
          <a:xfrm>
            <a:off x="854031" y="5170228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4301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D8AAA-03C6-420B-A248-69B79EFCB54F}"/>
              </a:ext>
            </a:extLst>
          </p:cNvPr>
          <p:cNvSpPr txBox="1"/>
          <p:nvPr/>
        </p:nvSpPr>
        <p:spPr>
          <a:xfrm>
            <a:off x="1343025" y="5170228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4302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2C182-8B76-46C7-99B4-01145941CF40}"/>
              </a:ext>
            </a:extLst>
          </p:cNvPr>
          <p:cNvSpPr txBox="1"/>
          <p:nvPr/>
        </p:nvSpPr>
        <p:spPr>
          <a:xfrm>
            <a:off x="1343025" y="4418429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4305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487749-097F-452E-9064-4DF4E8526BE4}"/>
              </a:ext>
            </a:extLst>
          </p:cNvPr>
          <p:cNvSpPr txBox="1"/>
          <p:nvPr/>
        </p:nvSpPr>
        <p:spPr>
          <a:xfrm>
            <a:off x="1343024" y="3609491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4308</a:t>
            </a:r>
            <a:endParaRPr lang="ko-KR" alt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3E9F8-C971-480C-84B2-464DE94074C3}"/>
              </a:ext>
            </a:extLst>
          </p:cNvPr>
          <p:cNvSpPr txBox="1"/>
          <p:nvPr/>
        </p:nvSpPr>
        <p:spPr>
          <a:xfrm>
            <a:off x="1343024" y="2857692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4311</a:t>
            </a:r>
            <a:endParaRPr lang="ko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B9595D-05B0-4B78-9CE6-FB5F9AF74C55}"/>
              </a:ext>
            </a:extLst>
          </p:cNvPr>
          <p:cNvSpPr txBox="1"/>
          <p:nvPr/>
        </p:nvSpPr>
        <p:spPr>
          <a:xfrm>
            <a:off x="1327193" y="2114487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4314</a:t>
            </a:r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66A7D-3FC1-4BCF-99E7-6F30D2B63522}"/>
              </a:ext>
            </a:extLst>
          </p:cNvPr>
          <p:cNvSpPr txBox="1"/>
          <p:nvPr/>
        </p:nvSpPr>
        <p:spPr>
          <a:xfrm>
            <a:off x="1327193" y="1331899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4317</a:t>
            </a:r>
            <a:endParaRPr lang="ko-KR" altLang="en-US" sz="1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99B2B-776A-4946-BE2B-B39689644409}"/>
              </a:ext>
            </a:extLst>
          </p:cNvPr>
          <p:cNvSpPr txBox="1"/>
          <p:nvPr/>
        </p:nvSpPr>
        <p:spPr>
          <a:xfrm>
            <a:off x="1327192" y="825195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4319</a:t>
            </a:r>
            <a:endParaRPr lang="ko-KR" altLang="en-US" sz="1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29374C-4AFD-4000-8ADE-989FC1C578B2}"/>
              </a:ext>
            </a:extLst>
          </p:cNvPr>
          <p:cNvSpPr txBox="1"/>
          <p:nvPr/>
        </p:nvSpPr>
        <p:spPr>
          <a:xfrm>
            <a:off x="2400930" y="853770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4320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D92B1-02F7-49BC-9513-7EC1D2D1CF65}"/>
              </a:ext>
            </a:extLst>
          </p:cNvPr>
          <p:cNvSpPr txBox="1"/>
          <p:nvPr/>
        </p:nvSpPr>
        <p:spPr>
          <a:xfrm>
            <a:off x="2412694" y="1615104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4323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FC8F74-148E-4BD6-AB25-A126AA0B93CE}"/>
              </a:ext>
            </a:extLst>
          </p:cNvPr>
          <p:cNvSpPr txBox="1"/>
          <p:nvPr/>
        </p:nvSpPr>
        <p:spPr>
          <a:xfrm>
            <a:off x="2412694" y="2376097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4326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BCBCE8-0257-458E-A0AE-0537286D6D73}"/>
              </a:ext>
            </a:extLst>
          </p:cNvPr>
          <p:cNvSpPr txBox="1"/>
          <p:nvPr/>
        </p:nvSpPr>
        <p:spPr>
          <a:xfrm>
            <a:off x="2412694" y="3172350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4329</a:t>
            </a:r>
            <a:endParaRPr lang="ko-KR" alt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F6BF6-52F2-4131-A167-8792C3CC9204}"/>
              </a:ext>
            </a:extLst>
          </p:cNvPr>
          <p:cNvSpPr txBox="1"/>
          <p:nvPr/>
        </p:nvSpPr>
        <p:spPr>
          <a:xfrm>
            <a:off x="2412694" y="3892696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4332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310C9-D25B-43FA-82BD-C04FED45A2E5}"/>
              </a:ext>
            </a:extLst>
          </p:cNvPr>
          <p:cNvSpPr txBox="1"/>
          <p:nvPr/>
        </p:nvSpPr>
        <p:spPr>
          <a:xfrm>
            <a:off x="2427266" y="4691728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4335</a:t>
            </a:r>
            <a:endParaRPr lang="ko-KR" alt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46041A-7364-437C-BEFB-8B392F6EAFC5}"/>
              </a:ext>
            </a:extLst>
          </p:cNvPr>
          <p:cNvSpPr txBox="1"/>
          <p:nvPr/>
        </p:nvSpPr>
        <p:spPr>
          <a:xfrm>
            <a:off x="2465569" y="5150464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4337</a:t>
            </a:r>
            <a:endParaRPr lang="ko-KR" altLang="en-US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82305C-A8B2-4777-B842-2A713152965E}"/>
              </a:ext>
            </a:extLst>
          </p:cNvPr>
          <p:cNvSpPr txBox="1"/>
          <p:nvPr/>
        </p:nvSpPr>
        <p:spPr>
          <a:xfrm rot="5400000">
            <a:off x="93844" y="6319041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4338</a:t>
            </a:r>
            <a:endParaRPr lang="ko-KR" altLang="en-US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6EB018-1F75-4455-B86F-A1810D7612DC}"/>
              </a:ext>
            </a:extLst>
          </p:cNvPr>
          <p:cNvSpPr txBox="1"/>
          <p:nvPr/>
        </p:nvSpPr>
        <p:spPr>
          <a:xfrm rot="5400000">
            <a:off x="854030" y="6349038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4341</a:t>
            </a:r>
            <a:endParaRPr lang="ko-KR" altLang="en-US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8760BE-CCB2-433E-9D81-4008C739CF33}"/>
              </a:ext>
            </a:extLst>
          </p:cNvPr>
          <p:cNvSpPr txBox="1"/>
          <p:nvPr/>
        </p:nvSpPr>
        <p:spPr>
          <a:xfrm rot="5400000">
            <a:off x="1614215" y="6320463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4344</a:t>
            </a:r>
            <a:endParaRPr lang="ko-KR" altLang="en-US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2A4888-4420-4724-973C-CE0B5035971C}"/>
              </a:ext>
            </a:extLst>
          </p:cNvPr>
          <p:cNvSpPr txBox="1"/>
          <p:nvPr/>
        </p:nvSpPr>
        <p:spPr>
          <a:xfrm rot="5400000">
            <a:off x="2400059" y="6319042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4347</a:t>
            </a:r>
            <a:endParaRPr lang="ko-KR" altLang="en-US" sz="11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AEF80-DB36-48C0-AC85-4A9852C7C70E}"/>
              </a:ext>
            </a:extLst>
          </p:cNvPr>
          <p:cNvSpPr txBox="1"/>
          <p:nvPr/>
        </p:nvSpPr>
        <p:spPr>
          <a:xfrm rot="5400000">
            <a:off x="3185902" y="6339512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4350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CE640-3921-486E-82C6-D0FBCFD0ABA8}"/>
              </a:ext>
            </a:extLst>
          </p:cNvPr>
          <p:cNvSpPr txBox="1"/>
          <p:nvPr/>
        </p:nvSpPr>
        <p:spPr>
          <a:xfrm rot="5400000">
            <a:off x="4064064" y="6331408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4353</a:t>
            </a:r>
            <a:endParaRPr lang="ko-KR" altLang="en-US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747BBF-745D-40AA-83FB-D6B9FC6F1A16}"/>
              </a:ext>
            </a:extLst>
          </p:cNvPr>
          <p:cNvSpPr txBox="1"/>
          <p:nvPr/>
        </p:nvSpPr>
        <p:spPr>
          <a:xfrm rot="5400000">
            <a:off x="4765262" y="6353302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4356</a:t>
            </a:r>
            <a:endParaRPr lang="ko-KR" altLang="en-US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961C50-7C8A-4DBD-9198-240FCC60DB41}"/>
              </a:ext>
            </a:extLst>
          </p:cNvPr>
          <p:cNvSpPr txBox="1"/>
          <p:nvPr/>
        </p:nvSpPr>
        <p:spPr>
          <a:xfrm>
            <a:off x="554242" y="4791750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246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98B2C-DF52-4E4E-9B96-D46988AC4543}"/>
              </a:ext>
            </a:extLst>
          </p:cNvPr>
          <p:cNvSpPr txBox="1"/>
          <p:nvPr/>
        </p:nvSpPr>
        <p:spPr>
          <a:xfrm>
            <a:off x="1783226" y="4807515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247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046BDA-6507-4413-9251-915A3C2AFBB6}"/>
              </a:ext>
            </a:extLst>
          </p:cNvPr>
          <p:cNvSpPr txBox="1"/>
          <p:nvPr/>
        </p:nvSpPr>
        <p:spPr>
          <a:xfrm>
            <a:off x="2168482" y="482179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258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A3E277-C5DB-487B-B0F3-CA1F3BBC0D3B}"/>
              </a:ext>
            </a:extLst>
          </p:cNvPr>
          <p:cNvSpPr txBox="1"/>
          <p:nvPr/>
        </p:nvSpPr>
        <p:spPr>
          <a:xfrm>
            <a:off x="1791214" y="4028253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248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48840C-95FA-4518-877E-F72FF4C0C7C6}"/>
              </a:ext>
            </a:extLst>
          </p:cNvPr>
          <p:cNvSpPr txBox="1"/>
          <p:nvPr/>
        </p:nvSpPr>
        <p:spPr>
          <a:xfrm>
            <a:off x="2176470" y="4042530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257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D8C571-6DDD-4CD1-86D9-ED79A56D2B26}"/>
              </a:ext>
            </a:extLst>
          </p:cNvPr>
          <p:cNvSpPr txBox="1"/>
          <p:nvPr/>
        </p:nvSpPr>
        <p:spPr>
          <a:xfrm>
            <a:off x="1780524" y="3247173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249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D4CB43-7F1F-4148-9B28-4E6832173FB7}"/>
              </a:ext>
            </a:extLst>
          </p:cNvPr>
          <p:cNvSpPr txBox="1"/>
          <p:nvPr/>
        </p:nvSpPr>
        <p:spPr>
          <a:xfrm>
            <a:off x="2165780" y="3251925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256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64ABFC-945D-4037-B094-B67CBB2E881E}"/>
              </a:ext>
            </a:extLst>
          </p:cNvPr>
          <p:cNvSpPr txBox="1"/>
          <p:nvPr/>
        </p:nvSpPr>
        <p:spPr>
          <a:xfrm>
            <a:off x="1791214" y="2495155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250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1D9B9-22D8-4939-B3CE-B004C0898CC5}"/>
              </a:ext>
            </a:extLst>
          </p:cNvPr>
          <p:cNvSpPr txBox="1"/>
          <p:nvPr/>
        </p:nvSpPr>
        <p:spPr>
          <a:xfrm>
            <a:off x="2176470" y="250943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255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EC0B5-9DA0-4F46-B6E5-647D84CB78CC}"/>
              </a:ext>
            </a:extLst>
          </p:cNvPr>
          <p:cNvSpPr txBox="1"/>
          <p:nvPr/>
        </p:nvSpPr>
        <p:spPr>
          <a:xfrm>
            <a:off x="1780524" y="168599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251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4422EB-9BC5-4869-BDB5-25ED29963AA7}"/>
              </a:ext>
            </a:extLst>
          </p:cNvPr>
          <p:cNvSpPr txBox="1"/>
          <p:nvPr/>
        </p:nvSpPr>
        <p:spPr>
          <a:xfrm>
            <a:off x="2165780" y="1700269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254</a:t>
            </a:r>
            <a:endParaRPr lang="ko-KR" alt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9E37BD-1BC8-4AD0-9425-8139B7749219}"/>
              </a:ext>
            </a:extLst>
          </p:cNvPr>
          <p:cNvSpPr txBox="1"/>
          <p:nvPr/>
        </p:nvSpPr>
        <p:spPr>
          <a:xfrm>
            <a:off x="1780524" y="933258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252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C1C869-CD5E-43D1-A411-FDCA4F06557B}"/>
              </a:ext>
            </a:extLst>
          </p:cNvPr>
          <p:cNvSpPr txBox="1"/>
          <p:nvPr/>
        </p:nvSpPr>
        <p:spPr>
          <a:xfrm>
            <a:off x="2165780" y="947535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253</a:t>
            </a:r>
            <a:endParaRPr lang="ko-KR" alt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816369-98FC-42D6-A976-3FB38AB53F9E}"/>
              </a:ext>
            </a:extLst>
          </p:cNvPr>
          <p:cNvSpPr txBox="1"/>
          <p:nvPr/>
        </p:nvSpPr>
        <p:spPr>
          <a:xfrm>
            <a:off x="390505" y="5974837"/>
            <a:ext cx="444476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259</a:t>
            </a:r>
            <a:endParaRPr lang="ko-KR" alt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DF5F34-3500-4593-9E1F-275D49EB4197}"/>
              </a:ext>
            </a:extLst>
          </p:cNvPr>
          <p:cNvSpPr txBox="1"/>
          <p:nvPr/>
        </p:nvSpPr>
        <p:spPr>
          <a:xfrm>
            <a:off x="1923705" y="5956311"/>
            <a:ext cx="444476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261</a:t>
            </a:r>
            <a:endParaRPr lang="ko-KR" alt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D23B33-C0CA-4B81-8B0C-D32D3B80A820}"/>
              </a:ext>
            </a:extLst>
          </p:cNvPr>
          <p:cNvSpPr txBox="1"/>
          <p:nvPr/>
        </p:nvSpPr>
        <p:spPr>
          <a:xfrm>
            <a:off x="2684028" y="5925542"/>
            <a:ext cx="444476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262</a:t>
            </a:r>
            <a:endParaRPr lang="ko-KR" alt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EFCEE9-55CF-4741-A41E-E8B076F12218}"/>
              </a:ext>
            </a:extLst>
          </p:cNvPr>
          <p:cNvSpPr txBox="1"/>
          <p:nvPr/>
        </p:nvSpPr>
        <p:spPr>
          <a:xfrm>
            <a:off x="1177235" y="5965311"/>
            <a:ext cx="444476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260</a:t>
            </a:r>
            <a:endParaRPr lang="ko-KR" alt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082F54-743D-49EA-B569-608025ADCDA4}"/>
              </a:ext>
            </a:extLst>
          </p:cNvPr>
          <p:cNvSpPr txBox="1"/>
          <p:nvPr/>
        </p:nvSpPr>
        <p:spPr>
          <a:xfrm>
            <a:off x="3500208" y="5965311"/>
            <a:ext cx="444476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263</a:t>
            </a:r>
            <a:endParaRPr lang="ko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D6054-5795-4835-A710-F736B77B7C11}"/>
              </a:ext>
            </a:extLst>
          </p:cNvPr>
          <p:cNvSpPr txBox="1"/>
          <p:nvPr/>
        </p:nvSpPr>
        <p:spPr>
          <a:xfrm>
            <a:off x="4561235" y="5956310"/>
            <a:ext cx="444476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264</a:t>
            </a:r>
            <a:endParaRPr lang="ko-KR" alt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20D30-9B37-44BF-9648-7820C24F9CB4}"/>
              </a:ext>
            </a:extLst>
          </p:cNvPr>
          <p:cNvSpPr txBox="1"/>
          <p:nvPr/>
        </p:nvSpPr>
        <p:spPr>
          <a:xfrm>
            <a:off x="2906266" y="863420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4357</a:t>
            </a:r>
            <a:endParaRPr lang="ko-KR" altLang="en-US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09D8E6-DB34-419F-A6B5-F645AA04BCE4}"/>
              </a:ext>
            </a:extLst>
          </p:cNvPr>
          <p:cNvSpPr txBox="1"/>
          <p:nvPr/>
        </p:nvSpPr>
        <p:spPr>
          <a:xfrm>
            <a:off x="2915135" y="1605454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4360</a:t>
            </a:r>
            <a:endParaRPr lang="ko-KR" altLang="en-US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C321C7-1E96-44DF-AED5-FEBA47864FD7}"/>
              </a:ext>
            </a:extLst>
          </p:cNvPr>
          <p:cNvSpPr txBox="1"/>
          <p:nvPr/>
        </p:nvSpPr>
        <p:spPr>
          <a:xfrm>
            <a:off x="2923642" y="2411357"/>
            <a:ext cx="51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4363</a:t>
            </a:r>
            <a:endParaRPr lang="ko-KR" altLang="en-US" sz="11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711A83-C09A-476D-AB29-E88886CD3E9B}"/>
              </a:ext>
            </a:extLst>
          </p:cNvPr>
          <p:cNvSpPr txBox="1"/>
          <p:nvPr/>
        </p:nvSpPr>
        <p:spPr>
          <a:xfrm>
            <a:off x="2915135" y="3145137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4366</a:t>
            </a:r>
            <a:endParaRPr lang="ko-KR" altLang="en-US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F56A03-BE22-4C66-A30A-2048A2CA9E5A}"/>
              </a:ext>
            </a:extLst>
          </p:cNvPr>
          <p:cNvSpPr txBox="1"/>
          <p:nvPr/>
        </p:nvSpPr>
        <p:spPr>
          <a:xfrm>
            <a:off x="2906266" y="3932039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4369</a:t>
            </a:r>
            <a:endParaRPr lang="ko-KR" altLang="en-US" sz="11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D21788-5F81-4083-8104-B25FEE17EF0A}"/>
              </a:ext>
            </a:extLst>
          </p:cNvPr>
          <p:cNvSpPr txBox="1"/>
          <p:nvPr/>
        </p:nvSpPr>
        <p:spPr>
          <a:xfrm>
            <a:off x="2924443" y="4745554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4372</a:t>
            </a:r>
            <a:endParaRPr lang="ko-KR" altLang="en-US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FB5A6D-8681-41B0-9D16-D557A371B974}"/>
              </a:ext>
            </a:extLst>
          </p:cNvPr>
          <p:cNvSpPr txBox="1"/>
          <p:nvPr/>
        </p:nvSpPr>
        <p:spPr>
          <a:xfrm>
            <a:off x="2953407" y="5184859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4374</a:t>
            </a:r>
            <a:endParaRPr lang="ko-KR" altLang="en-US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938D8F1-B260-447F-8ECD-DD74072993AD}"/>
              </a:ext>
            </a:extLst>
          </p:cNvPr>
          <p:cNvSpPr txBox="1"/>
          <p:nvPr/>
        </p:nvSpPr>
        <p:spPr>
          <a:xfrm>
            <a:off x="4080484" y="5184859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4375</a:t>
            </a:r>
            <a:endParaRPr lang="ko-KR" altLang="en-US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61DAF3-04C4-4278-9877-D647D4698F5D}"/>
              </a:ext>
            </a:extLst>
          </p:cNvPr>
          <p:cNvSpPr txBox="1"/>
          <p:nvPr/>
        </p:nvSpPr>
        <p:spPr>
          <a:xfrm>
            <a:off x="4082844" y="4407309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4378</a:t>
            </a:r>
            <a:endParaRPr lang="ko-KR" altLang="en-US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B750AD-9FCE-453A-8706-2A1EA2410D88}"/>
              </a:ext>
            </a:extLst>
          </p:cNvPr>
          <p:cNvSpPr txBox="1"/>
          <p:nvPr/>
        </p:nvSpPr>
        <p:spPr>
          <a:xfrm>
            <a:off x="4080484" y="3627149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4381</a:t>
            </a:r>
            <a:endParaRPr lang="ko-KR" altLang="en-US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72547CF-BA91-4EF3-9E4E-65FDC014F3F8}"/>
              </a:ext>
            </a:extLst>
          </p:cNvPr>
          <p:cNvSpPr txBox="1"/>
          <p:nvPr/>
        </p:nvSpPr>
        <p:spPr>
          <a:xfrm>
            <a:off x="4088533" y="2870190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4384</a:t>
            </a:r>
            <a:endParaRPr lang="ko-KR" altLang="en-US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49F3C35-B8F0-459E-B422-78DD3F2D9838}"/>
              </a:ext>
            </a:extLst>
          </p:cNvPr>
          <p:cNvSpPr txBox="1"/>
          <p:nvPr/>
        </p:nvSpPr>
        <p:spPr>
          <a:xfrm>
            <a:off x="4088533" y="2098739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4387</a:t>
            </a:r>
            <a:endParaRPr lang="ko-KR" altLang="en-US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2628C7-151C-4756-8E8B-85AAF3D4AE9E}"/>
              </a:ext>
            </a:extLst>
          </p:cNvPr>
          <p:cNvSpPr txBox="1"/>
          <p:nvPr/>
        </p:nvSpPr>
        <p:spPr>
          <a:xfrm>
            <a:off x="4088533" y="1334534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4390</a:t>
            </a:r>
            <a:endParaRPr lang="ko-KR" altLang="en-US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6D2E6A-CF09-4A4D-BF85-D871960B2A8A}"/>
              </a:ext>
            </a:extLst>
          </p:cNvPr>
          <p:cNvSpPr txBox="1"/>
          <p:nvPr/>
        </p:nvSpPr>
        <p:spPr>
          <a:xfrm>
            <a:off x="4080483" y="858703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4392</a:t>
            </a:r>
            <a:endParaRPr lang="ko-KR" altLang="en-US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448F0C-E678-437D-BAAA-DEEF9AC48EA4}"/>
              </a:ext>
            </a:extLst>
          </p:cNvPr>
          <p:cNvSpPr txBox="1"/>
          <p:nvPr/>
        </p:nvSpPr>
        <p:spPr>
          <a:xfrm>
            <a:off x="5162900" y="96703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4393</a:t>
            </a:r>
            <a:endParaRPr lang="ko-KR" altLang="en-US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C60C5D-D8D3-46A6-98A4-ACE1ED29A2ED}"/>
              </a:ext>
            </a:extLst>
          </p:cNvPr>
          <p:cNvSpPr txBox="1"/>
          <p:nvPr/>
        </p:nvSpPr>
        <p:spPr>
          <a:xfrm>
            <a:off x="5167515" y="561401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4395</a:t>
            </a:r>
            <a:endParaRPr lang="ko-KR" altLang="en-US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A5F5EA-B0B4-479C-BB60-CA73D089EEBC}"/>
              </a:ext>
            </a:extLst>
          </p:cNvPr>
          <p:cNvSpPr txBox="1"/>
          <p:nvPr/>
        </p:nvSpPr>
        <p:spPr>
          <a:xfrm>
            <a:off x="5181979" y="1284967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4398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9A627C-59AB-4E99-8698-A74BBEA99961}"/>
              </a:ext>
            </a:extLst>
          </p:cNvPr>
          <p:cNvSpPr txBox="1"/>
          <p:nvPr/>
        </p:nvSpPr>
        <p:spPr>
          <a:xfrm>
            <a:off x="5217186" y="1756515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4399</a:t>
            </a:r>
            <a:endParaRPr lang="ko-KR" altLang="en-US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38246E-AB82-4E4B-B86F-896598FF09C7}"/>
              </a:ext>
            </a:extLst>
          </p:cNvPr>
          <p:cNvSpPr txBox="1"/>
          <p:nvPr/>
        </p:nvSpPr>
        <p:spPr>
          <a:xfrm>
            <a:off x="5217186" y="2658336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4401</a:t>
            </a:r>
            <a:endParaRPr lang="ko-KR" altLang="en-US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73E84D-D9EC-48E9-BC94-307987FE54A0}"/>
              </a:ext>
            </a:extLst>
          </p:cNvPr>
          <p:cNvSpPr txBox="1"/>
          <p:nvPr/>
        </p:nvSpPr>
        <p:spPr>
          <a:xfrm>
            <a:off x="5217185" y="3172350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4403</a:t>
            </a:r>
            <a:endParaRPr lang="ko-KR" altLang="en-US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80C9E3-F1B9-4786-93E2-8A9317FCEF1E}"/>
              </a:ext>
            </a:extLst>
          </p:cNvPr>
          <p:cNvSpPr txBox="1"/>
          <p:nvPr/>
        </p:nvSpPr>
        <p:spPr>
          <a:xfrm>
            <a:off x="5181978" y="3943366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4406</a:t>
            </a:r>
            <a:endParaRPr lang="ko-KR" altLang="en-US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2A3877-743C-486D-A241-A7C5A4CA745A}"/>
              </a:ext>
            </a:extLst>
          </p:cNvPr>
          <p:cNvSpPr txBox="1"/>
          <p:nvPr/>
        </p:nvSpPr>
        <p:spPr>
          <a:xfrm>
            <a:off x="5230089" y="4903797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4409</a:t>
            </a:r>
            <a:endParaRPr lang="ko-KR" alt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841C96-BE00-4609-AB1F-A4019C3B2474}"/>
              </a:ext>
            </a:extLst>
          </p:cNvPr>
          <p:cNvSpPr txBox="1"/>
          <p:nvPr/>
        </p:nvSpPr>
        <p:spPr>
          <a:xfrm>
            <a:off x="5181978" y="5465198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4411</a:t>
            </a:r>
            <a:endParaRPr lang="ko-KR" altLang="en-US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458798-1636-42C4-A8B2-7949AE5B69BB}"/>
              </a:ext>
            </a:extLst>
          </p:cNvPr>
          <p:cNvSpPr txBox="1"/>
          <p:nvPr/>
        </p:nvSpPr>
        <p:spPr>
          <a:xfrm>
            <a:off x="5212303" y="5914453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4413</a:t>
            </a:r>
            <a:endParaRPr lang="ko-KR" altLang="en-US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DD303C-945B-4BE8-ADC5-4DBB6D62F1F0}"/>
              </a:ext>
            </a:extLst>
          </p:cNvPr>
          <p:cNvSpPr txBox="1"/>
          <p:nvPr/>
        </p:nvSpPr>
        <p:spPr>
          <a:xfrm>
            <a:off x="3401663" y="933258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265</a:t>
            </a:r>
            <a:endParaRPr lang="ko-KR" altLang="en-US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4B9E99-6311-43FC-9EB7-EFCF732B3816}"/>
              </a:ext>
            </a:extLst>
          </p:cNvPr>
          <p:cNvSpPr txBox="1"/>
          <p:nvPr/>
        </p:nvSpPr>
        <p:spPr>
          <a:xfrm>
            <a:off x="3425155" y="1742238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266</a:t>
            </a:r>
            <a:endParaRPr lang="ko-KR" altLang="en-US" sz="1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EBFB24-2657-479A-A62C-F6D194001729}"/>
              </a:ext>
            </a:extLst>
          </p:cNvPr>
          <p:cNvSpPr txBox="1"/>
          <p:nvPr/>
        </p:nvSpPr>
        <p:spPr>
          <a:xfrm>
            <a:off x="3396772" y="2523285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267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E43703-75AD-4CF4-8A2A-68C6428F6A79}"/>
              </a:ext>
            </a:extLst>
          </p:cNvPr>
          <p:cNvSpPr txBox="1"/>
          <p:nvPr/>
        </p:nvSpPr>
        <p:spPr>
          <a:xfrm>
            <a:off x="3415196" y="3266624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268</a:t>
            </a:r>
            <a:endParaRPr lang="ko-KR" altLang="en-US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E5D4A3-FC6E-4D01-A038-CE74F0C32363}"/>
              </a:ext>
            </a:extLst>
          </p:cNvPr>
          <p:cNvSpPr txBox="1"/>
          <p:nvPr/>
        </p:nvSpPr>
        <p:spPr>
          <a:xfrm>
            <a:off x="3404002" y="4068915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269</a:t>
            </a:r>
            <a:endParaRPr lang="ko-KR" altLang="en-US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F59E24-97BC-4F08-8EE5-781A3B9282B8}"/>
              </a:ext>
            </a:extLst>
          </p:cNvPr>
          <p:cNvSpPr txBox="1"/>
          <p:nvPr/>
        </p:nvSpPr>
        <p:spPr>
          <a:xfrm>
            <a:off x="3415196" y="482179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270</a:t>
            </a:r>
            <a:endParaRPr lang="ko-KR" altLang="en-US" sz="1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3C10DF8-0BBE-439D-B7CF-276EA8FB9C3C}"/>
              </a:ext>
            </a:extLst>
          </p:cNvPr>
          <p:cNvSpPr txBox="1"/>
          <p:nvPr/>
        </p:nvSpPr>
        <p:spPr>
          <a:xfrm>
            <a:off x="4591553" y="952869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276</a:t>
            </a:r>
            <a:endParaRPr lang="ko-KR" altLang="en-US" sz="10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8CB9FCC-E043-4FB4-9C5A-0964493DDF0A}"/>
              </a:ext>
            </a:extLst>
          </p:cNvPr>
          <p:cNvSpPr txBox="1"/>
          <p:nvPr/>
        </p:nvSpPr>
        <p:spPr>
          <a:xfrm>
            <a:off x="4615045" y="1761849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275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27A999-5129-43EA-8134-17AFCA20B0B2}"/>
              </a:ext>
            </a:extLst>
          </p:cNvPr>
          <p:cNvSpPr txBox="1"/>
          <p:nvPr/>
        </p:nvSpPr>
        <p:spPr>
          <a:xfrm>
            <a:off x="4586662" y="2542896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274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E85967-7C5F-4E07-9336-E2A70F5AAFEA}"/>
              </a:ext>
            </a:extLst>
          </p:cNvPr>
          <p:cNvSpPr txBox="1"/>
          <p:nvPr/>
        </p:nvSpPr>
        <p:spPr>
          <a:xfrm>
            <a:off x="4605086" y="3286235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273</a:t>
            </a:r>
            <a:endParaRPr lang="ko-KR" altLang="en-US" sz="1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30F754-1DC0-4CE9-88A5-1EE0C56ABAA6}"/>
              </a:ext>
            </a:extLst>
          </p:cNvPr>
          <p:cNvSpPr txBox="1"/>
          <p:nvPr/>
        </p:nvSpPr>
        <p:spPr>
          <a:xfrm>
            <a:off x="4593452" y="402109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272</a:t>
            </a:r>
            <a:endParaRPr lang="ko-KR" altLang="en-US" sz="10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DA7FCC-ED3C-46B9-BA8E-33C84DA382F6}"/>
              </a:ext>
            </a:extLst>
          </p:cNvPr>
          <p:cNvSpPr txBox="1"/>
          <p:nvPr/>
        </p:nvSpPr>
        <p:spPr>
          <a:xfrm>
            <a:off x="4605086" y="4841403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271</a:t>
            </a:r>
            <a:endParaRPr lang="ko-KR" altLang="en-US" sz="1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38751A7-7F7C-4880-9558-A104D7A4A596}"/>
              </a:ext>
            </a:extLst>
          </p:cNvPr>
          <p:cNvSpPr txBox="1"/>
          <p:nvPr/>
        </p:nvSpPr>
        <p:spPr>
          <a:xfrm>
            <a:off x="4952632" y="975464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278</a:t>
            </a:r>
            <a:endParaRPr lang="ko-KR" altLang="en-US" sz="1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C4503D4-8806-4E17-B2B6-9D68B9481293}"/>
              </a:ext>
            </a:extLst>
          </p:cNvPr>
          <p:cNvSpPr txBox="1"/>
          <p:nvPr/>
        </p:nvSpPr>
        <p:spPr>
          <a:xfrm>
            <a:off x="4973039" y="1793638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279</a:t>
            </a:r>
            <a:endParaRPr lang="ko-KR" altLang="en-US" sz="1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497BE4B-4C4C-4D34-8139-0E4A78881447}"/>
              </a:ext>
            </a:extLst>
          </p:cNvPr>
          <p:cNvSpPr txBox="1"/>
          <p:nvPr/>
        </p:nvSpPr>
        <p:spPr>
          <a:xfrm>
            <a:off x="4947741" y="2565491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280</a:t>
            </a:r>
            <a:endParaRPr lang="ko-KR" altLang="en-US" sz="10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197EC2-D4CA-40A1-AC6B-09DE777D2FDB}"/>
              </a:ext>
            </a:extLst>
          </p:cNvPr>
          <p:cNvSpPr txBox="1"/>
          <p:nvPr/>
        </p:nvSpPr>
        <p:spPr>
          <a:xfrm>
            <a:off x="4966165" y="324165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281</a:t>
            </a:r>
            <a:endParaRPr lang="ko-KR" altLang="en-US" sz="10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43432D6-48E2-4C56-AFEB-6BDA062EC7A6}"/>
              </a:ext>
            </a:extLst>
          </p:cNvPr>
          <p:cNvSpPr txBox="1"/>
          <p:nvPr/>
        </p:nvSpPr>
        <p:spPr>
          <a:xfrm>
            <a:off x="4965089" y="4015439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282</a:t>
            </a:r>
            <a:endParaRPr lang="ko-KR" altLang="en-US" sz="10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7A2A93-23FF-46BD-8578-B56650BB3A36}"/>
              </a:ext>
            </a:extLst>
          </p:cNvPr>
          <p:cNvSpPr txBox="1"/>
          <p:nvPr/>
        </p:nvSpPr>
        <p:spPr>
          <a:xfrm>
            <a:off x="4966165" y="4863998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283</a:t>
            </a:r>
            <a:endParaRPr lang="ko-KR" altLang="en-US" sz="10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FD2889-4D6D-45CA-B7B3-40B8B4EB420E}"/>
              </a:ext>
            </a:extLst>
          </p:cNvPr>
          <p:cNvSpPr txBox="1"/>
          <p:nvPr/>
        </p:nvSpPr>
        <p:spPr>
          <a:xfrm>
            <a:off x="4922343" y="144866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277</a:t>
            </a:r>
            <a:endParaRPr lang="ko-KR" altLang="en-US" sz="10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59E0775-DC42-40FA-98CB-8570E7DF6EE2}"/>
              </a:ext>
            </a:extLst>
          </p:cNvPr>
          <p:cNvSpPr txBox="1"/>
          <p:nvPr/>
        </p:nvSpPr>
        <p:spPr>
          <a:xfrm>
            <a:off x="4833703" y="5721297"/>
            <a:ext cx="457305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1233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E25CE-8985-4B8C-ADF7-601FDE8B19E4}"/>
              </a:ext>
            </a:extLst>
          </p:cNvPr>
          <p:cNvSpPr txBox="1"/>
          <p:nvPr/>
        </p:nvSpPr>
        <p:spPr>
          <a:xfrm>
            <a:off x="8618707" y="0"/>
            <a:ext cx="27237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 : 43</a:t>
            </a:r>
          </a:p>
          <a:p>
            <a:r>
              <a:rPr lang="en-US" altLang="ko-KR" sz="3200" dirty="0"/>
              <a:t>4414~4456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LGM : 15</a:t>
            </a:r>
          </a:p>
          <a:p>
            <a:r>
              <a:rPr lang="en-US" altLang="ko-KR" sz="3200" dirty="0"/>
              <a:t>285~299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32A9B6-C6CB-4FB1-952A-CDE0033E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58" y="0"/>
            <a:ext cx="5000017" cy="6829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8313A9-E1F2-41CB-9EC7-C0DB47448DB3}"/>
              </a:ext>
            </a:extLst>
          </p:cNvPr>
          <p:cNvSpPr txBox="1"/>
          <p:nvPr/>
        </p:nvSpPr>
        <p:spPr>
          <a:xfrm>
            <a:off x="2029765" y="2858025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4414</a:t>
            </a:r>
            <a:endParaRPr lang="ko-KR" altLang="en-US" sz="11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7DBA72-13F6-4E0E-983A-4D797F320FC7}"/>
              </a:ext>
            </a:extLst>
          </p:cNvPr>
          <p:cNvSpPr txBox="1"/>
          <p:nvPr/>
        </p:nvSpPr>
        <p:spPr>
          <a:xfrm>
            <a:off x="2517620" y="3959831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286</a:t>
            </a:r>
            <a:endParaRPr lang="ko-KR" alt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5C8A8-18E3-42F6-AE19-39CFD586B3F7}"/>
              </a:ext>
            </a:extLst>
          </p:cNvPr>
          <p:cNvSpPr txBox="1"/>
          <p:nvPr/>
        </p:nvSpPr>
        <p:spPr>
          <a:xfrm>
            <a:off x="1996870" y="3816429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4417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3B358-FF90-490D-AB08-256DC7652009}"/>
              </a:ext>
            </a:extLst>
          </p:cNvPr>
          <p:cNvSpPr txBox="1"/>
          <p:nvPr/>
        </p:nvSpPr>
        <p:spPr>
          <a:xfrm>
            <a:off x="1996870" y="4843810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4420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F825E-91FE-4159-9E98-4186EACF3A41}"/>
              </a:ext>
            </a:extLst>
          </p:cNvPr>
          <p:cNvSpPr txBox="1"/>
          <p:nvPr/>
        </p:nvSpPr>
        <p:spPr>
          <a:xfrm>
            <a:off x="2029764" y="5846855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4423</a:t>
            </a:r>
            <a:endParaRPr lang="ko-KR" alt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C1EA9-0227-4E74-B5C6-824931F62CC7}"/>
              </a:ext>
            </a:extLst>
          </p:cNvPr>
          <p:cNvSpPr txBox="1"/>
          <p:nvPr/>
        </p:nvSpPr>
        <p:spPr>
          <a:xfrm>
            <a:off x="3563289" y="6313580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4426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2C131-F3A5-4ECB-9CEE-37E8E14C9BAF}"/>
              </a:ext>
            </a:extLst>
          </p:cNvPr>
          <p:cNvSpPr txBox="1"/>
          <p:nvPr/>
        </p:nvSpPr>
        <p:spPr>
          <a:xfrm>
            <a:off x="1996870" y="6313580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4425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F1BAE-86D3-49D9-BEA6-802202497331}"/>
              </a:ext>
            </a:extLst>
          </p:cNvPr>
          <p:cNvSpPr txBox="1"/>
          <p:nvPr/>
        </p:nvSpPr>
        <p:spPr>
          <a:xfrm>
            <a:off x="3563288" y="5399180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4429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E38A2-AF8C-4263-A530-1CDD918E177E}"/>
              </a:ext>
            </a:extLst>
          </p:cNvPr>
          <p:cNvSpPr txBox="1"/>
          <p:nvPr/>
        </p:nvSpPr>
        <p:spPr>
          <a:xfrm>
            <a:off x="3563288" y="4332380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4432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67E23-EED8-4876-BDF8-1E8B74A2BE63}"/>
              </a:ext>
            </a:extLst>
          </p:cNvPr>
          <p:cNvSpPr txBox="1"/>
          <p:nvPr/>
        </p:nvSpPr>
        <p:spPr>
          <a:xfrm>
            <a:off x="3578207" y="3410758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4435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350ACD-A2CF-4241-A49F-727E4721A945}"/>
              </a:ext>
            </a:extLst>
          </p:cNvPr>
          <p:cNvSpPr txBox="1"/>
          <p:nvPr/>
        </p:nvSpPr>
        <p:spPr>
          <a:xfrm>
            <a:off x="3563287" y="2114749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4439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D2515C-2A07-4C6D-98D8-6F6A81739D20}"/>
              </a:ext>
            </a:extLst>
          </p:cNvPr>
          <p:cNvSpPr txBox="1"/>
          <p:nvPr/>
        </p:nvSpPr>
        <p:spPr>
          <a:xfrm rot="5400000">
            <a:off x="3872765" y="451647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4440</a:t>
            </a:r>
            <a:endParaRPr lang="ko-KR" altLang="en-US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B03BF-C341-4CF9-A2DB-875229E04085}"/>
              </a:ext>
            </a:extLst>
          </p:cNvPr>
          <p:cNvSpPr txBox="1"/>
          <p:nvPr/>
        </p:nvSpPr>
        <p:spPr>
          <a:xfrm rot="5400000">
            <a:off x="4475621" y="527848"/>
            <a:ext cx="575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4442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3ED3C-B52D-4611-8883-498B7E2044AE}"/>
              </a:ext>
            </a:extLst>
          </p:cNvPr>
          <p:cNvSpPr txBox="1"/>
          <p:nvPr/>
        </p:nvSpPr>
        <p:spPr>
          <a:xfrm>
            <a:off x="4947671" y="946536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4443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A5B02-0D90-45EE-AB03-AF0203C3B3AB}"/>
              </a:ext>
            </a:extLst>
          </p:cNvPr>
          <p:cNvSpPr txBox="1"/>
          <p:nvPr/>
        </p:nvSpPr>
        <p:spPr>
          <a:xfrm>
            <a:off x="4993252" y="1837750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4444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CE275B-1685-441A-8F97-548422D12BED}"/>
              </a:ext>
            </a:extLst>
          </p:cNvPr>
          <p:cNvSpPr txBox="1"/>
          <p:nvPr/>
        </p:nvSpPr>
        <p:spPr>
          <a:xfrm>
            <a:off x="4993252" y="2784286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4446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55448-F5B9-4F34-96B9-60B64429EA0A}"/>
              </a:ext>
            </a:extLst>
          </p:cNvPr>
          <p:cNvSpPr txBox="1"/>
          <p:nvPr/>
        </p:nvSpPr>
        <p:spPr>
          <a:xfrm>
            <a:off x="4941318" y="3860405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4449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1CA0A4-4971-407F-B316-756405A833D4}"/>
              </a:ext>
            </a:extLst>
          </p:cNvPr>
          <p:cNvSpPr txBox="1"/>
          <p:nvPr/>
        </p:nvSpPr>
        <p:spPr>
          <a:xfrm>
            <a:off x="4993252" y="4413437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4450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5E2E8-8BC8-4DFD-BCEF-835A083A0272}"/>
              </a:ext>
            </a:extLst>
          </p:cNvPr>
          <p:cNvSpPr txBox="1"/>
          <p:nvPr/>
        </p:nvSpPr>
        <p:spPr>
          <a:xfrm>
            <a:off x="4973138" y="5720972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4454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5A3997-371B-4881-BE67-709711383E5B}"/>
              </a:ext>
            </a:extLst>
          </p:cNvPr>
          <p:cNvSpPr txBox="1"/>
          <p:nvPr/>
        </p:nvSpPr>
        <p:spPr>
          <a:xfrm>
            <a:off x="4973137" y="6329851"/>
            <a:ext cx="575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4456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523B3-FF34-4CE2-9074-5A29E37B357E}"/>
              </a:ext>
            </a:extLst>
          </p:cNvPr>
          <p:cNvSpPr txBox="1"/>
          <p:nvPr/>
        </p:nvSpPr>
        <p:spPr>
          <a:xfrm>
            <a:off x="2475917" y="2958280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285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3FD7EA-12BF-4C20-A2E3-27E82E06496C}"/>
              </a:ext>
            </a:extLst>
          </p:cNvPr>
          <p:cNvSpPr txBox="1"/>
          <p:nvPr/>
        </p:nvSpPr>
        <p:spPr>
          <a:xfrm>
            <a:off x="2517620" y="4955624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287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AB6F82-B011-4ED6-853D-9B2CC8F3F495}"/>
              </a:ext>
            </a:extLst>
          </p:cNvPr>
          <p:cNvSpPr txBox="1"/>
          <p:nvPr/>
        </p:nvSpPr>
        <p:spPr>
          <a:xfrm>
            <a:off x="2517620" y="591503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288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A504C5-E0CC-4B4D-BEA5-7194EAAFE870}"/>
              </a:ext>
            </a:extLst>
          </p:cNvPr>
          <p:cNvSpPr txBox="1"/>
          <p:nvPr/>
        </p:nvSpPr>
        <p:spPr>
          <a:xfrm>
            <a:off x="4195675" y="3959831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291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22D08E-F42A-48F4-B057-2C23EEFC36DB}"/>
              </a:ext>
            </a:extLst>
          </p:cNvPr>
          <p:cNvSpPr txBox="1"/>
          <p:nvPr/>
        </p:nvSpPr>
        <p:spPr>
          <a:xfrm>
            <a:off x="4153972" y="2958280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292</a:t>
            </a:r>
            <a:endParaRPr lang="ko-KR" alt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73179-516E-4088-B3B6-884C4A744CFC}"/>
              </a:ext>
            </a:extLst>
          </p:cNvPr>
          <p:cNvSpPr txBox="1"/>
          <p:nvPr/>
        </p:nvSpPr>
        <p:spPr>
          <a:xfrm>
            <a:off x="4195675" y="4955624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290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B2939B-D705-40FB-8F90-5A3EE9170293}"/>
              </a:ext>
            </a:extLst>
          </p:cNvPr>
          <p:cNvSpPr txBox="1"/>
          <p:nvPr/>
        </p:nvSpPr>
        <p:spPr>
          <a:xfrm>
            <a:off x="4195675" y="591503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289</a:t>
            </a:r>
            <a:endParaRPr lang="ko-KR" alt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BCD6BC-D09E-452B-AA4D-DAD8D5EF7F1D}"/>
              </a:ext>
            </a:extLst>
          </p:cNvPr>
          <p:cNvSpPr txBox="1"/>
          <p:nvPr/>
        </p:nvSpPr>
        <p:spPr>
          <a:xfrm>
            <a:off x="4672104" y="3959831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297</a:t>
            </a:r>
            <a:endParaRPr lang="ko-KR" alt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1F4D3-4FCE-4802-A187-1491795E8DC3}"/>
              </a:ext>
            </a:extLst>
          </p:cNvPr>
          <p:cNvSpPr txBox="1"/>
          <p:nvPr/>
        </p:nvSpPr>
        <p:spPr>
          <a:xfrm>
            <a:off x="4630401" y="2958280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296</a:t>
            </a:r>
            <a:endParaRPr lang="ko-KR" alt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36E68-D865-4786-ADCD-5C493A2AB1F8}"/>
              </a:ext>
            </a:extLst>
          </p:cNvPr>
          <p:cNvSpPr txBox="1"/>
          <p:nvPr/>
        </p:nvSpPr>
        <p:spPr>
          <a:xfrm>
            <a:off x="4672104" y="4906367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298</a:t>
            </a:r>
            <a:endParaRPr lang="ko-KR" alt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4B2A88-5C11-4331-A3BA-DB69677F2112}"/>
              </a:ext>
            </a:extLst>
          </p:cNvPr>
          <p:cNvSpPr txBox="1"/>
          <p:nvPr/>
        </p:nvSpPr>
        <p:spPr>
          <a:xfrm>
            <a:off x="4672104" y="5915032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299</a:t>
            </a:r>
            <a:endParaRPr lang="ko-KR" alt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7895B4B-0609-4BEC-A0B9-57191073A5AC}"/>
              </a:ext>
            </a:extLst>
          </p:cNvPr>
          <p:cNvSpPr txBox="1"/>
          <p:nvPr/>
        </p:nvSpPr>
        <p:spPr>
          <a:xfrm>
            <a:off x="4122873" y="2137459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293</a:t>
            </a:r>
            <a:endParaRPr lang="ko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91E373-4355-4FEE-B06B-86B1403C0BAD}"/>
              </a:ext>
            </a:extLst>
          </p:cNvPr>
          <p:cNvSpPr txBox="1"/>
          <p:nvPr/>
        </p:nvSpPr>
        <p:spPr>
          <a:xfrm>
            <a:off x="4639969" y="1860460"/>
            <a:ext cx="299789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295</a:t>
            </a:r>
            <a:endParaRPr lang="ko-KR" alt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35B900-BFBD-46CC-B1B3-9651446EB5AA}"/>
              </a:ext>
            </a:extLst>
          </p:cNvPr>
          <p:cNvSpPr txBox="1"/>
          <p:nvPr/>
        </p:nvSpPr>
        <p:spPr>
          <a:xfrm>
            <a:off x="4226160" y="834964"/>
            <a:ext cx="436856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294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1170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2390B-2429-4007-A9DB-457F343B6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60DD2-36AA-434D-A2C9-C3596F2ED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B3EED-B6B6-4C75-90E8-7A1251A25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-1419300"/>
            <a:ext cx="6857999" cy="96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7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C7FC7F-DAA5-4FCF-ACDF-3B00DFC0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37" y="0"/>
            <a:ext cx="515728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890F7-D0BC-4B58-BB72-5EC6C3C94389}"/>
              </a:ext>
            </a:extLst>
          </p:cNvPr>
          <p:cNvSpPr txBox="1"/>
          <p:nvPr/>
        </p:nvSpPr>
        <p:spPr>
          <a:xfrm>
            <a:off x="8618707" y="0"/>
            <a:ext cx="27237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SCM1 : 56</a:t>
            </a:r>
          </a:p>
          <a:p>
            <a:r>
              <a:rPr lang="en-US" altLang="ko-KR" sz="3200" dirty="0"/>
              <a:t>3636~3691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LGM : 20</a:t>
            </a:r>
          </a:p>
          <a:p>
            <a:r>
              <a:rPr lang="en-US" altLang="ko-KR" sz="3200" dirty="0"/>
              <a:t>321~340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9368D-0C29-4008-85DB-F1F268E5A568}"/>
              </a:ext>
            </a:extLst>
          </p:cNvPr>
          <p:cNvSpPr txBox="1"/>
          <p:nvPr/>
        </p:nvSpPr>
        <p:spPr>
          <a:xfrm rot="5400000">
            <a:off x="6223518" y="354565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3636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29A753-0342-4068-BACB-A49C6C293EAC}"/>
              </a:ext>
            </a:extLst>
          </p:cNvPr>
          <p:cNvSpPr txBox="1"/>
          <p:nvPr/>
        </p:nvSpPr>
        <p:spPr>
          <a:xfrm rot="5400000">
            <a:off x="4850178" y="334445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3642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F6C75-9E98-439E-9CAA-7369CA89386D}"/>
              </a:ext>
            </a:extLst>
          </p:cNvPr>
          <p:cNvSpPr txBox="1"/>
          <p:nvPr/>
        </p:nvSpPr>
        <p:spPr>
          <a:xfrm rot="5400000">
            <a:off x="3680083" y="362438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3647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1DA47-EF84-42A1-83D2-753266C7F793}"/>
              </a:ext>
            </a:extLst>
          </p:cNvPr>
          <p:cNvSpPr txBox="1"/>
          <p:nvPr/>
        </p:nvSpPr>
        <p:spPr>
          <a:xfrm rot="5400000">
            <a:off x="2956535" y="33444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3649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C78FF9-5E55-4F5A-881F-F25B30F53BBD}"/>
              </a:ext>
            </a:extLst>
          </p:cNvPr>
          <p:cNvSpPr txBox="1"/>
          <p:nvPr/>
        </p:nvSpPr>
        <p:spPr>
          <a:xfrm>
            <a:off x="2568312" y="1746478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3650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20EC6-5019-495C-BC31-EE40C780F973}"/>
              </a:ext>
            </a:extLst>
          </p:cNvPr>
          <p:cNvSpPr txBox="1"/>
          <p:nvPr/>
        </p:nvSpPr>
        <p:spPr>
          <a:xfrm>
            <a:off x="2613696" y="211348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3651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25AFAB-41D0-40CA-A87E-19BFBF50F08B}"/>
              </a:ext>
            </a:extLst>
          </p:cNvPr>
          <p:cNvSpPr txBox="1"/>
          <p:nvPr/>
        </p:nvSpPr>
        <p:spPr>
          <a:xfrm>
            <a:off x="2624152" y="2831544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3654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B4BA9-452A-46C4-8CEC-9AAE229CDDBC}"/>
              </a:ext>
            </a:extLst>
          </p:cNvPr>
          <p:cNvSpPr txBox="1"/>
          <p:nvPr/>
        </p:nvSpPr>
        <p:spPr>
          <a:xfrm>
            <a:off x="2606616" y="470627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3657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821FA-D0BC-4134-8694-C5F62B853BFF}"/>
              </a:ext>
            </a:extLst>
          </p:cNvPr>
          <p:cNvSpPr txBox="1"/>
          <p:nvPr/>
        </p:nvSpPr>
        <p:spPr>
          <a:xfrm>
            <a:off x="2624152" y="5196553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3659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D7679A-93B9-49DF-8CED-8CAC7127AAAB}"/>
              </a:ext>
            </a:extLst>
          </p:cNvPr>
          <p:cNvSpPr txBox="1"/>
          <p:nvPr/>
        </p:nvSpPr>
        <p:spPr>
          <a:xfrm>
            <a:off x="2595035" y="588877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3662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8FFCAA-FAED-4220-BDC8-EF665798CA2D}"/>
              </a:ext>
            </a:extLst>
          </p:cNvPr>
          <p:cNvSpPr txBox="1"/>
          <p:nvPr/>
        </p:nvSpPr>
        <p:spPr>
          <a:xfrm>
            <a:off x="2595035" y="6373388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3664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A364B7-48F6-4C44-AC03-63979D44581A}"/>
              </a:ext>
            </a:extLst>
          </p:cNvPr>
          <p:cNvSpPr txBox="1"/>
          <p:nvPr/>
        </p:nvSpPr>
        <p:spPr>
          <a:xfrm rot="5400000">
            <a:off x="2297723" y="6373388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3665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ADFC53-8980-4D76-98EE-B246E3963BF3}"/>
              </a:ext>
            </a:extLst>
          </p:cNvPr>
          <p:cNvSpPr txBox="1"/>
          <p:nvPr/>
        </p:nvSpPr>
        <p:spPr>
          <a:xfrm>
            <a:off x="1806023" y="6373388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3666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5499FE-AC42-4276-92FA-BF0DF7EB5B75}"/>
              </a:ext>
            </a:extLst>
          </p:cNvPr>
          <p:cNvSpPr txBox="1"/>
          <p:nvPr/>
        </p:nvSpPr>
        <p:spPr>
          <a:xfrm>
            <a:off x="1806023" y="575027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3669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F8FE21-AA56-4025-8F5C-F202C0624A71}"/>
              </a:ext>
            </a:extLst>
          </p:cNvPr>
          <p:cNvSpPr txBox="1"/>
          <p:nvPr/>
        </p:nvSpPr>
        <p:spPr>
          <a:xfrm>
            <a:off x="3591435" y="6387288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3670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7A0AA-3B9C-4C05-9694-24010730F4B6}"/>
              </a:ext>
            </a:extLst>
          </p:cNvPr>
          <p:cNvSpPr txBox="1"/>
          <p:nvPr/>
        </p:nvSpPr>
        <p:spPr>
          <a:xfrm>
            <a:off x="3594729" y="5750275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3673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80845-FBA7-4E46-ADA2-2A638E63643D}"/>
              </a:ext>
            </a:extLst>
          </p:cNvPr>
          <p:cNvSpPr txBox="1"/>
          <p:nvPr/>
        </p:nvSpPr>
        <p:spPr>
          <a:xfrm>
            <a:off x="3591435" y="4288479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3679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00E427-F2DE-4F62-9B3D-937CE5983F7B}"/>
              </a:ext>
            </a:extLst>
          </p:cNvPr>
          <p:cNvSpPr txBox="1"/>
          <p:nvPr/>
        </p:nvSpPr>
        <p:spPr>
          <a:xfrm>
            <a:off x="3573024" y="3089289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3684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B7D73A-A70E-4B3C-9DF7-49D851DC0EED}"/>
              </a:ext>
            </a:extLst>
          </p:cNvPr>
          <p:cNvSpPr txBox="1"/>
          <p:nvPr/>
        </p:nvSpPr>
        <p:spPr>
          <a:xfrm>
            <a:off x="3624821" y="1830557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3689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86F261-D4BE-4A5E-A8BB-E8D238292A89}"/>
              </a:ext>
            </a:extLst>
          </p:cNvPr>
          <p:cNvSpPr txBox="1"/>
          <p:nvPr/>
        </p:nvSpPr>
        <p:spPr>
          <a:xfrm>
            <a:off x="3624821" y="1373551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3691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60F1C-B899-43D4-BF1B-FEA6545D87AB}"/>
              </a:ext>
            </a:extLst>
          </p:cNvPr>
          <p:cNvSpPr txBox="1"/>
          <p:nvPr/>
        </p:nvSpPr>
        <p:spPr>
          <a:xfrm>
            <a:off x="8348119" y="487609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3636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8931D7-D6EA-4CEB-98CE-54276DF2EC23}"/>
              </a:ext>
            </a:extLst>
          </p:cNvPr>
          <p:cNvSpPr txBox="1"/>
          <p:nvPr/>
        </p:nvSpPr>
        <p:spPr>
          <a:xfrm>
            <a:off x="6062264" y="709130"/>
            <a:ext cx="45064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321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212127-4941-425E-AD1E-CF703A0E753B}"/>
              </a:ext>
            </a:extLst>
          </p:cNvPr>
          <p:cNvSpPr txBox="1"/>
          <p:nvPr/>
        </p:nvSpPr>
        <p:spPr>
          <a:xfrm>
            <a:off x="5393299" y="709129"/>
            <a:ext cx="45064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322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26BCA9-710E-46FD-BDC4-FDFE3794A74A}"/>
              </a:ext>
            </a:extLst>
          </p:cNvPr>
          <p:cNvSpPr txBox="1"/>
          <p:nvPr/>
        </p:nvSpPr>
        <p:spPr>
          <a:xfrm>
            <a:off x="4643141" y="709129"/>
            <a:ext cx="45064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323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BAEDAC-E1E5-4318-8E58-D17ADBF4A6AC}"/>
              </a:ext>
            </a:extLst>
          </p:cNvPr>
          <p:cNvSpPr txBox="1"/>
          <p:nvPr/>
        </p:nvSpPr>
        <p:spPr>
          <a:xfrm>
            <a:off x="3974176" y="729883"/>
            <a:ext cx="45064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324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9A98CE-8546-4A00-A073-2A9C278A10C0}"/>
              </a:ext>
            </a:extLst>
          </p:cNvPr>
          <p:cNvSpPr txBox="1"/>
          <p:nvPr/>
        </p:nvSpPr>
        <p:spPr>
          <a:xfrm>
            <a:off x="3118075" y="709128"/>
            <a:ext cx="45064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325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CDE691-6F2D-4A67-AE3D-A31AAD10E802}"/>
              </a:ext>
            </a:extLst>
          </p:cNvPr>
          <p:cNvSpPr txBox="1"/>
          <p:nvPr/>
        </p:nvSpPr>
        <p:spPr>
          <a:xfrm>
            <a:off x="3086358" y="1975917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326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AC0B21-BDDA-491A-B46E-8D394DCE55BB}"/>
              </a:ext>
            </a:extLst>
          </p:cNvPr>
          <p:cNvSpPr txBox="1"/>
          <p:nvPr/>
        </p:nvSpPr>
        <p:spPr>
          <a:xfrm>
            <a:off x="3105284" y="2861578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327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F115C7-801C-4A30-B47F-4F53AE64717D}"/>
              </a:ext>
            </a:extLst>
          </p:cNvPr>
          <p:cNvSpPr txBox="1"/>
          <p:nvPr/>
        </p:nvSpPr>
        <p:spPr>
          <a:xfrm>
            <a:off x="3096953" y="4931907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328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1F47EA-FFEF-4394-B699-D102EA6C291F}"/>
              </a:ext>
            </a:extLst>
          </p:cNvPr>
          <p:cNvSpPr txBox="1"/>
          <p:nvPr/>
        </p:nvSpPr>
        <p:spPr>
          <a:xfrm>
            <a:off x="3045357" y="5741806"/>
            <a:ext cx="390268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329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3286C-4A8F-40D0-BA6B-4FEDA65C8556}"/>
              </a:ext>
            </a:extLst>
          </p:cNvPr>
          <p:cNvSpPr txBox="1"/>
          <p:nvPr/>
        </p:nvSpPr>
        <p:spPr>
          <a:xfrm>
            <a:off x="3045357" y="6207703"/>
            <a:ext cx="39697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330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ABC719-6CA3-4CFB-89EC-D03D94A9FCF8}"/>
              </a:ext>
            </a:extLst>
          </p:cNvPr>
          <p:cNvSpPr txBox="1"/>
          <p:nvPr/>
        </p:nvSpPr>
        <p:spPr>
          <a:xfrm>
            <a:off x="1506569" y="5750275"/>
            <a:ext cx="39697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332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3F0BE8-9A55-4605-ADF9-49C0381B30A5}"/>
              </a:ext>
            </a:extLst>
          </p:cNvPr>
          <p:cNvSpPr txBox="1"/>
          <p:nvPr/>
        </p:nvSpPr>
        <p:spPr>
          <a:xfrm>
            <a:off x="1506569" y="6257836"/>
            <a:ext cx="39697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331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86A3D6-A310-40E2-892D-46E32DC9C907}"/>
              </a:ext>
            </a:extLst>
          </p:cNvPr>
          <p:cNvSpPr txBox="1"/>
          <p:nvPr/>
        </p:nvSpPr>
        <p:spPr>
          <a:xfrm>
            <a:off x="3479409" y="6207703"/>
            <a:ext cx="39697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333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014D23-1478-43DF-9F56-E175169C039B}"/>
              </a:ext>
            </a:extLst>
          </p:cNvPr>
          <p:cNvSpPr txBox="1"/>
          <p:nvPr/>
        </p:nvSpPr>
        <p:spPr>
          <a:xfrm>
            <a:off x="3450444" y="5741806"/>
            <a:ext cx="396972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334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889114-EF07-4CA9-AFE6-C0D95C04A9C1}"/>
              </a:ext>
            </a:extLst>
          </p:cNvPr>
          <p:cNvSpPr txBox="1"/>
          <p:nvPr/>
        </p:nvSpPr>
        <p:spPr>
          <a:xfrm>
            <a:off x="3494651" y="5014595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335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F3F91E-927C-4452-A9D8-205E336F7504}"/>
              </a:ext>
            </a:extLst>
          </p:cNvPr>
          <p:cNvSpPr txBox="1"/>
          <p:nvPr/>
        </p:nvSpPr>
        <p:spPr>
          <a:xfrm>
            <a:off x="3482569" y="4283683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336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4C6910-BFE0-43E7-8046-0EA1BB5AF3F5}"/>
              </a:ext>
            </a:extLst>
          </p:cNvPr>
          <p:cNvSpPr txBox="1"/>
          <p:nvPr/>
        </p:nvSpPr>
        <p:spPr>
          <a:xfrm>
            <a:off x="3461265" y="3580878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337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0A4D1D-0D72-4281-BBBD-E299B05CEB12}"/>
              </a:ext>
            </a:extLst>
          </p:cNvPr>
          <p:cNvSpPr txBox="1"/>
          <p:nvPr/>
        </p:nvSpPr>
        <p:spPr>
          <a:xfrm>
            <a:off x="3479409" y="2877330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338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644994-BF10-42BA-A5E0-CEC9E09BF059}"/>
              </a:ext>
            </a:extLst>
          </p:cNvPr>
          <p:cNvSpPr txBox="1"/>
          <p:nvPr/>
        </p:nvSpPr>
        <p:spPr>
          <a:xfrm>
            <a:off x="3469568" y="2155777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339</a:t>
            </a:r>
            <a:endParaRPr lang="ko-KR" altLang="en-US" sz="12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A001A5-2157-4F10-BE82-B25A6C4F930A}"/>
              </a:ext>
            </a:extLst>
          </p:cNvPr>
          <p:cNvSpPr txBox="1"/>
          <p:nvPr/>
        </p:nvSpPr>
        <p:spPr>
          <a:xfrm>
            <a:off x="3469568" y="1415110"/>
            <a:ext cx="260339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340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578B2C-F810-4AA3-B35E-B9A72124A1B0}"/>
              </a:ext>
            </a:extLst>
          </p:cNvPr>
          <p:cNvSpPr txBox="1"/>
          <p:nvPr/>
        </p:nvSpPr>
        <p:spPr>
          <a:xfrm>
            <a:off x="8423573" y="5196553"/>
            <a:ext cx="390268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329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23717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5532A48-7AA2-4569-99A3-BE087E89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65" y="0"/>
            <a:ext cx="3604909" cy="688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FFEB7-7DA5-4812-9EB0-207C9B352DE3}"/>
              </a:ext>
            </a:extLst>
          </p:cNvPr>
          <p:cNvSpPr txBox="1"/>
          <p:nvPr/>
        </p:nvSpPr>
        <p:spPr>
          <a:xfrm>
            <a:off x="8618707" y="0"/>
            <a:ext cx="27237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SCM2 : 60</a:t>
            </a:r>
          </a:p>
          <a:p>
            <a:r>
              <a:rPr lang="en-US" altLang="ko-KR" sz="3200" dirty="0"/>
              <a:t>3692~3751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LGM : 19</a:t>
            </a:r>
          </a:p>
          <a:p>
            <a:r>
              <a:rPr lang="en-US" altLang="ko-KR" sz="3200" dirty="0"/>
              <a:t>341~359</a:t>
            </a:r>
          </a:p>
          <a:p>
            <a:endParaRPr lang="en-US" altLang="ko-KR" sz="32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AC6BE-1012-4C2E-B820-FFE4793BFA2D}"/>
              </a:ext>
            </a:extLst>
          </p:cNvPr>
          <p:cNvSpPr txBox="1"/>
          <p:nvPr/>
        </p:nvSpPr>
        <p:spPr>
          <a:xfrm>
            <a:off x="4289723" y="1723549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3692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16518-A8A0-439F-9AF5-FED4CFF87E51}"/>
              </a:ext>
            </a:extLst>
          </p:cNvPr>
          <p:cNvSpPr txBox="1"/>
          <p:nvPr/>
        </p:nvSpPr>
        <p:spPr>
          <a:xfrm>
            <a:off x="8423573" y="5196553"/>
            <a:ext cx="46572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341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3B5F9-C649-4F42-8686-B336F5C8259F}"/>
              </a:ext>
            </a:extLst>
          </p:cNvPr>
          <p:cNvSpPr txBox="1"/>
          <p:nvPr/>
        </p:nvSpPr>
        <p:spPr>
          <a:xfrm>
            <a:off x="4061123" y="1169551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341</a:t>
            </a:r>
            <a:endParaRPr lang="ko-KR" altLang="en-US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AE58E-0ED0-4DF0-9A7E-D2857C5FFB7A}"/>
              </a:ext>
            </a:extLst>
          </p:cNvPr>
          <p:cNvSpPr txBox="1"/>
          <p:nvPr/>
        </p:nvSpPr>
        <p:spPr>
          <a:xfrm>
            <a:off x="3775373" y="815053"/>
            <a:ext cx="46572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342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70549-AAB7-408A-A694-521155ECF833}"/>
              </a:ext>
            </a:extLst>
          </p:cNvPr>
          <p:cNvSpPr txBox="1"/>
          <p:nvPr/>
        </p:nvSpPr>
        <p:spPr>
          <a:xfrm>
            <a:off x="3172094" y="826280"/>
            <a:ext cx="46572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343</a:t>
            </a:r>
            <a:endParaRPr lang="ko-KR" altLang="en-US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602DA-F463-4BD6-A264-7049D2ECAB84}"/>
              </a:ext>
            </a:extLst>
          </p:cNvPr>
          <p:cNvSpPr txBox="1"/>
          <p:nvPr/>
        </p:nvSpPr>
        <p:spPr>
          <a:xfrm>
            <a:off x="2551134" y="815052"/>
            <a:ext cx="46572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344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B8571-9419-4855-AC2D-ACB6A560A0D6}"/>
              </a:ext>
            </a:extLst>
          </p:cNvPr>
          <p:cNvSpPr txBox="1"/>
          <p:nvPr/>
        </p:nvSpPr>
        <p:spPr>
          <a:xfrm>
            <a:off x="1972919" y="826279"/>
            <a:ext cx="465722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345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F5243-F831-4AD5-BC64-C3DBD1488ED9}"/>
              </a:ext>
            </a:extLst>
          </p:cNvPr>
          <p:cNvSpPr txBox="1"/>
          <p:nvPr/>
        </p:nvSpPr>
        <p:spPr>
          <a:xfrm>
            <a:off x="1813554" y="892552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346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DE3FA-D964-492E-B78B-F3FF7F9204FB}"/>
              </a:ext>
            </a:extLst>
          </p:cNvPr>
          <p:cNvSpPr txBox="1"/>
          <p:nvPr/>
        </p:nvSpPr>
        <p:spPr>
          <a:xfrm>
            <a:off x="1855593" y="3349287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349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CD650-3F2B-4C9D-A0C7-F88436C58231}"/>
              </a:ext>
            </a:extLst>
          </p:cNvPr>
          <p:cNvSpPr txBox="1"/>
          <p:nvPr/>
        </p:nvSpPr>
        <p:spPr>
          <a:xfrm>
            <a:off x="1813554" y="1621780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347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2B11F-3FA8-4BF9-887F-EC01332A974E}"/>
              </a:ext>
            </a:extLst>
          </p:cNvPr>
          <p:cNvSpPr txBox="1"/>
          <p:nvPr/>
        </p:nvSpPr>
        <p:spPr>
          <a:xfrm>
            <a:off x="1813554" y="2320781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348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32DDDB-EC8D-4008-9506-3E1C160F0EA7}"/>
              </a:ext>
            </a:extLst>
          </p:cNvPr>
          <p:cNvSpPr txBox="1"/>
          <p:nvPr/>
        </p:nvSpPr>
        <p:spPr>
          <a:xfrm>
            <a:off x="1832523" y="4220779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350</a:t>
            </a:r>
            <a:endParaRPr lang="ko-KR" alt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DFA189-F309-4979-8A1F-66334DCBF82B}"/>
              </a:ext>
            </a:extLst>
          </p:cNvPr>
          <p:cNvSpPr txBox="1"/>
          <p:nvPr/>
        </p:nvSpPr>
        <p:spPr>
          <a:xfrm>
            <a:off x="1838028" y="5249285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351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D14F28-06F4-4CED-86E0-A4DF9C783883}"/>
              </a:ext>
            </a:extLst>
          </p:cNvPr>
          <p:cNvSpPr txBox="1"/>
          <p:nvPr/>
        </p:nvSpPr>
        <p:spPr>
          <a:xfrm>
            <a:off x="2205780" y="5153095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352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69429-CA7B-4E79-A08E-BB94A6A33222}"/>
              </a:ext>
            </a:extLst>
          </p:cNvPr>
          <p:cNvSpPr txBox="1"/>
          <p:nvPr/>
        </p:nvSpPr>
        <p:spPr>
          <a:xfrm>
            <a:off x="2190444" y="3976396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353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893293-31C4-490E-BD9C-366D193AE0C5}"/>
              </a:ext>
            </a:extLst>
          </p:cNvPr>
          <p:cNvSpPr txBox="1"/>
          <p:nvPr/>
        </p:nvSpPr>
        <p:spPr>
          <a:xfrm>
            <a:off x="2205780" y="3242971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354</a:t>
            </a:r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45F12E-36D9-4EAF-B584-81D91AE5986D}"/>
              </a:ext>
            </a:extLst>
          </p:cNvPr>
          <p:cNvSpPr txBox="1"/>
          <p:nvPr/>
        </p:nvSpPr>
        <p:spPr>
          <a:xfrm>
            <a:off x="3904131" y="3257741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357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C12C6A-CE1B-4BAE-A904-AFC43FE00DD8}"/>
              </a:ext>
            </a:extLst>
          </p:cNvPr>
          <p:cNvSpPr txBox="1"/>
          <p:nvPr/>
        </p:nvSpPr>
        <p:spPr>
          <a:xfrm>
            <a:off x="3890908" y="5221675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358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B76D46-B81D-4E0E-8820-A286B2B925FB}"/>
              </a:ext>
            </a:extLst>
          </p:cNvPr>
          <p:cNvSpPr txBox="1"/>
          <p:nvPr/>
        </p:nvSpPr>
        <p:spPr>
          <a:xfrm>
            <a:off x="3890908" y="6099193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359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270932-7646-452E-9F33-615475F411F0}"/>
              </a:ext>
            </a:extLst>
          </p:cNvPr>
          <p:cNvSpPr txBox="1"/>
          <p:nvPr/>
        </p:nvSpPr>
        <p:spPr>
          <a:xfrm>
            <a:off x="3711939" y="1621780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356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499B34-2DC1-4892-A5F0-6A6D5C13AE7B}"/>
              </a:ext>
            </a:extLst>
          </p:cNvPr>
          <p:cNvSpPr txBox="1"/>
          <p:nvPr/>
        </p:nvSpPr>
        <p:spPr>
          <a:xfrm>
            <a:off x="2183784" y="1621780"/>
            <a:ext cx="234652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355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785878-B564-49E2-A4C3-66CEF1B020F8}"/>
              </a:ext>
            </a:extLst>
          </p:cNvPr>
          <p:cNvSpPr txBox="1"/>
          <p:nvPr/>
        </p:nvSpPr>
        <p:spPr>
          <a:xfrm>
            <a:off x="4227828" y="89255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3695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58E562-96DE-4B33-BD6B-8428C90F6847}"/>
              </a:ext>
            </a:extLst>
          </p:cNvPr>
          <p:cNvSpPr txBox="1"/>
          <p:nvPr/>
        </p:nvSpPr>
        <p:spPr>
          <a:xfrm rot="5400000">
            <a:off x="3813706" y="447614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3696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72B03E-41AF-4154-8A1C-CBDF4D9B54D5}"/>
              </a:ext>
            </a:extLst>
          </p:cNvPr>
          <p:cNvSpPr txBox="1"/>
          <p:nvPr/>
        </p:nvSpPr>
        <p:spPr>
          <a:xfrm rot="5400000">
            <a:off x="2871722" y="44514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3700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39E5E9-8AF1-4330-9A4B-C125988F0CF3}"/>
              </a:ext>
            </a:extLst>
          </p:cNvPr>
          <p:cNvSpPr txBox="1"/>
          <p:nvPr/>
        </p:nvSpPr>
        <p:spPr>
          <a:xfrm rot="5400000">
            <a:off x="2052517" y="476341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3703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0FD339-210C-42C3-B3F8-02F9AAA3BB6D}"/>
              </a:ext>
            </a:extLst>
          </p:cNvPr>
          <p:cNvSpPr txBox="1"/>
          <p:nvPr/>
        </p:nvSpPr>
        <p:spPr>
          <a:xfrm>
            <a:off x="1316628" y="772129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3705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A408D-1B57-451B-AE3B-4F0F45BA35EC}"/>
              </a:ext>
            </a:extLst>
          </p:cNvPr>
          <p:cNvSpPr txBox="1"/>
          <p:nvPr/>
        </p:nvSpPr>
        <p:spPr>
          <a:xfrm>
            <a:off x="1299476" y="155367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3708</a:t>
            </a:r>
            <a:endParaRPr lang="ko-KR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E73ABD-7AF4-4977-8816-A1C5434B3AFF}"/>
              </a:ext>
            </a:extLst>
          </p:cNvPr>
          <p:cNvSpPr txBox="1"/>
          <p:nvPr/>
        </p:nvSpPr>
        <p:spPr>
          <a:xfrm>
            <a:off x="1291347" y="249327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3712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E0BF58-1D35-4DED-95A0-2C95A8F0FC2F}"/>
              </a:ext>
            </a:extLst>
          </p:cNvPr>
          <p:cNvSpPr txBox="1"/>
          <p:nvPr/>
        </p:nvSpPr>
        <p:spPr>
          <a:xfrm>
            <a:off x="1291347" y="3342633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3715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0AFEE-B4B8-4628-ABA2-6DECC93A6BA1}"/>
              </a:ext>
            </a:extLst>
          </p:cNvPr>
          <p:cNvSpPr txBox="1"/>
          <p:nvPr/>
        </p:nvSpPr>
        <p:spPr>
          <a:xfrm>
            <a:off x="1299476" y="408748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3718</a:t>
            </a:r>
            <a:endParaRPr lang="ko-KR" altLang="en-US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6E8AE-8EA8-43DF-8EC1-ACAC899501E9}"/>
              </a:ext>
            </a:extLst>
          </p:cNvPr>
          <p:cNvSpPr txBox="1"/>
          <p:nvPr/>
        </p:nvSpPr>
        <p:spPr>
          <a:xfrm>
            <a:off x="1314417" y="5171020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3721</a:t>
            </a:r>
            <a:endParaRPr lang="ko-KR" altLang="en-US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3378E1-BA3C-40DD-A7FC-D961F854416B}"/>
              </a:ext>
            </a:extLst>
          </p:cNvPr>
          <p:cNvSpPr txBox="1"/>
          <p:nvPr/>
        </p:nvSpPr>
        <p:spPr>
          <a:xfrm>
            <a:off x="2400655" y="5526284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3724</a:t>
            </a:r>
            <a:endParaRPr lang="ko-KR" altLang="en-US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B5C843-241B-4F6A-B840-1390BBA05C21}"/>
              </a:ext>
            </a:extLst>
          </p:cNvPr>
          <p:cNvSpPr txBox="1"/>
          <p:nvPr/>
        </p:nvSpPr>
        <p:spPr>
          <a:xfrm>
            <a:off x="2329634" y="4662083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3726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673AD1-DA7C-4161-A7A8-A0C265E40F31}"/>
              </a:ext>
            </a:extLst>
          </p:cNvPr>
          <p:cNvSpPr txBox="1"/>
          <p:nvPr/>
        </p:nvSpPr>
        <p:spPr>
          <a:xfrm>
            <a:off x="2366340" y="392095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3729</a:t>
            </a:r>
            <a:endParaRPr lang="ko-KR" altLang="en-US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BE710-AFF1-4C7F-83DC-7753B0385FF0}"/>
              </a:ext>
            </a:extLst>
          </p:cNvPr>
          <p:cNvSpPr txBox="1"/>
          <p:nvPr/>
        </p:nvSpPr>
        <p:spPr>
          <a:xfrm>
            <a:off x="2372253" y="3055900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3732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3DB1-1EEE-4EB7-B2B1-71210A94CE6E}"/>
              </a:ext>
            </a:extLst>
          </p:cNvPr>
          <p:cNvSpPr txBox="1"/>
          <p:nvPr/>
        </p:nvSpPr>
        <p:spPr>
          <a:xfrm>
            <a:off x="2362908" y="201709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3733</a:t>
            </a:r>
            <a:endParaRPr lang="ko-KR" altLang="en-US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8F2837-9860-4B99-B6B6-96AD1DFE2F78}"/>
              </a:ext>
            </a:extLst>
          </p:cNvPr>
          <p:cNvSpPr txBox="1"/>
          <p:nvPr/>
        </p:nvSpPr>
        <p:spPr>
          <a:xfrm>
            <a:off x="2362908" y="1549947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3735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B0596A-EB2E-4785-A9AB-298283612AFB}"/>
              </a:ext>
            </a:extLst>
          </p:cNvPr>
          <p:cNvSpPr txBox="1"/>
          <p:nvPr/>
        </p:nvSpPr>
        <p:spPr>
          <a:xfrm rot="5400000">
            <a:off x="2875172" y="1968858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3737</a:t>
            </a:r>
            <a:endParaRPr lang="ko-KR" alt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76CA45-D7C3-44FC-832F-FCE372B8B110}"/>
              </a:ext>
            </a:extLst>
          </p:cNvPr>
          <p:cNvSpPr txBox="1"/>
          <p:nvPr/>
        </p:nvSpPr>
        <p:spPr>
          <a:xfrm rot="5400000">
            <a:off x="2884767" y="1549947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3736</a:t>
            </a:r>
            <a:endParaRPr lang="ko-KR" altLang="en-US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6C05B6-4A7F-4E8D-AD67-217708DA3169}"/>
              </a:ext>
            </a:extLst>
          </p:cNvPr>
          <p:cNvSpPr txBox="1"/>
          <p:nvPr/>
        </p:nvSpPr>
        <p:spPr>
          <a:xfrm>
            <a:off x="3227512" y="157052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3738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1848F1-F04A-4898-9B7B-78794CBD6CF4}"/>
              </a:ext>
            </a:extLst>
          </p:cNvPr>
          <p:cNvSpPr txBox="1"/>
          <p:nvPr/>
        </p:nvSpPr>
        <p:spPr>
          <a:xfrm>
            <a:off x="3247216" y="2009645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3740</a:t>
            </a:r>
            <a:endParaRPr lang="ko-KR" altLang="en-US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82CEF1-9C90-462A-8DEF-4BDAB7827A97}"/>
              </a:ext>
            </a:extLst>
          </p:cNvPr>
          <p:cNvSpPr txBox="1"/>
          <p:nvPr/>
        </p:nvSpPr>
        <p:spPr>
          <a:xfrm>
            <a:off x="3441351" y="2933709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3741</a:t>
            </a:r>
            <a:endParaRPr lang="ko-KR" altLang="en-US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58BD60-A936-410B-9D18-2617C4AC47DC}"/>
              </a:ext>
            </a:extLst>
          </p:cNvPr>
          <p:cNvSpPr txBox="1"/>
          <p:nvPr/>
        </p:nvSpPr>
        <p:spPr>
          <a:xfrm>
            <a:off x="3441351" y="3638676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3744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3236E-F3AF-4762-8286-300591DEE1C3}"/>
              </a:ext>
            </a:extLst>
          </p:cNvPr>
          <p:cNvSpPr txBox="1"/>
          <p:nvPr/>
        </p:nvSpPr>
        <p:spPr>
          <a:xfrm rot="5400000">
            <a:off x="3595350" y="4191651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3745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4315A9-ADBD-47F8-B767-78480171EEEC}"/>
              </a:ext>
            </a:extLst>
          </p:cNvPr>
          <p:cNvSpPr txBox="1"/>
          <p:nvPr/>
        </p:nvSpPr>
        <p:spPr>
          <a:xfrm>
            <a:off x="3467058" y="5035117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3746</a:t>
            </a:r>
            <a:endParaRPr lang="ko-KR" altLang="en-US" sz="12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A9043B-D687-478B-B37B-8BCF7EB00112}"/>
              </a:ext>
            </a:extLst>
          </p:cNvPr>
          <p:cNvSpPr txBox="1"/>
          <p:nvPr/>
        </p:nvSpPr>
        <p:spPr>
          <a:xfrm>
            <a:off x="3457970" y="5682455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3748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5EF174-EB42-47A7-A125-B7A89A2F534E}"/>
              </a:ext>
            </a:extLst>
          </p:cNvPr>
          <p:cNvSpPr txBox="1"/>
          <p:nvPr/>
        </p:nvSpPr>
        <p:spPr>
          <a:xfrm>
            <a:off x="3504785" y="6063511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3749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F89E66-0B4F-44F9-A625-439B88D102FC}"/>
              </a:ext>
            </a:extLst>
          </p:cNvPr>
          <p:cNvSpPr txBox="1"/>
          <p:nvPr/>
        </p:nvSpPr>
        <p:spPr>
          <a:xfrm rot="5400000">
            <a:off x="7918983" y="4764122"/>
            <a:ext cx="54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3696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9376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E25CE-8985-4B8C-ADF7-601FDE8B19E4}"/>
              </a:ext>
            </a:extLst>
          </p:cNvPr>
          <p:cNvSpPr txBox="1"/>
          <p:nvPr/>
        </p:nvSpPr>
        <p:spPr>
          <a:xfrm>
            <a:off x="9605163" y="0"/>
            <a:ext cx="27237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SCM3 : 57</a:t>
            </a:r>
          </a:p>
          <a:p>
            <a:r>
              <a:rPr lang="en-US" altLang="ko-KR" sz="3200" dirty="0"/>
              <a:t>3752~3808</a:t>
            </a:r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LGM : 18</a:t>
            </a:r>
          </a:p>
          <a:p>
            <a:r>
              <a:rPr lang="en-US" altLang="ko-KR" sz="3200" dirty="0"/>
              <a:t>360~377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6635D97-67FF-4102-B086-F2DC0F51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05163" cy="6692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D8B1EE-E05D-4714-A9DB-18BFD4B7813F}"/>
              </a:ext>
            </a:extLst>
          </p:cNvPr>
          <p:cNvSpPr txBox="1"/>
          <p:nvPr/>
        </p:nvSpPr>
        <p:spPr>
          <a:xfrm>
            <a:off x="136553" y="1111893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360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28A34-14B7-4974-B28F-6BBEDB2CBF15}"/>
              </a:ext>
            </a:extLst>
          </p:cNvPr>
          <p:cNvSpPr txBox="1"/>
          <p:nvPr/>
        </p:nvSpPr>
        <p:spPr>
          <a:xfrm>
            <a:off x="470960" y="1011273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3753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7123F-1A90-4834-8BFC-54CDE2E5261C}"/>
              </a:ext>
            </a:extLst>
          </p:cNvPr>
          <p:cNvSpPr txBox="1"/>
          <p:nvPr/>
        </p:nvSpPr>
        <p:spPr>
          <a:xfrm>
            <a:off x="470960" y="2526878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3757</a:t>
            </a:r>
            <a:endParaRPr lang="ko-KR" alt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95319-81AC-4B2A-AF76-20834E728838}"/>
              </a:ext>
            </a:extLst>
          </p:cNvPr>
          <p:cNvSpPr txBox="1"/>
          <p:nvPr/>
        </p:nvSpPr>
        <p:spPr>
          <a:xfrm>
            <a:off x="470960" y="3757997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3760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CF1DE-2502-476D-BD33-077C7EDA7FA4}"/>
              </a:ext>
            </a:extLst>
          </p:cNvPr>
          <p:cNvSpPr txBox="1"/>
          <p:nvPr/>
        </p:nvSpPr>
        <p:spPr>
          <a:xfrm rot="5400000">
            <a:off x="1181200" y="1098128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3752</a:t>
            </a:r>
            <a:endParaRPr lang="ko-KR" alt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CAAE1-579E-49E3-A699-2766FE436052}"/>
              </a:ext>
            </a:extLst>
          </p:cNvPr>
          <p:cNvSpPr txBox="1"/>
          <p:nvPr/>
        </p:nvSpPr>
        <p:spPr>
          <a:xfrm rot="5400000">
            <a:off x="1133576" y="3991207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3762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6643B-3A4F-471E-812A-A7A1E8D2C945}"/>
              </a:ext>
            </a:extLst>
          </p:cNvPr>
          <p:cNvSpPr txBox="1"/>
          <p:nvPr/>
        </p:nvSpPr>
        <p:spPr>
          <a:xfrm>
            <a:off x="1796192" y="4067494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3763</a:t>
            </a:r>
            <a:endParaRPr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F4713-7029-4C87-A874-9776D266924B}"/>
              </a:ext>
            </a:extLst>
          </p:cNvPr>
          <p:cNvSpPr txBox="1"/>
          <p:nvPr/>
        </p:nvSpPr>
        <p:spPr>
          <a:xfrm>
            <a:off x="1796192" y="2831544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3766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F1181-2126-4D10-A3D5-0A1B04124A4A}"/>
              </a:ext>
            </a:extLst>
          </p:cNvPr>
          <p:cNvSpPr txBox="1"/>
          <p:nvPr/>
        </p:nvSpPr>
        <p:spPr>
          <a:xfrm>
            <a:off x="1796192" y="1744717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3769</a:t>
            </a:r>
            <a:endParaRPr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923B7-AEEB-42DB-8CE1-B0E9EE8BAD8D}"/>
              </a:ext>
            </a:extLst>
          </p:cNvPr>
          <p:cNvSpPr txBox="1"/>
          <p:nvPr/>
        </p:nvSpPr>
        <p:spPr>
          <a:xfrm>
            <a:off x="1826022" y="987847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3771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0A4D71-0301-43BC-9426-33D3D302A31E}"/>
              </a:ext>
            </a:extLst>
          </p:cNvPr>
          <p:cNvSpPr txBox="1"/>
          <p:nvPr/>
        </p:nvSpPr>
        <p:spPr>
          <a:xfrm>
            <a:off x="3506118" y="1011273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3772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0E5F3B-19A6-4CE0-8D0D-68C5AFAA6BB6}"/>
              </a:ext>
            </a:extLst>
          </p:cNvPr>
          <p:cNvSpPr txBox="1"/>
          <p:nvPr/>
        </p:nvSpPr>
        <p:spPr>
          <a:xfrm>
            <a:off x="3506118" y="2526878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3776</a:t>
            </a:r>
            <a:endParaRPr lang="ko-KR" alt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41CAA-051D-49D1-BD6F-571862B8F1E6}"/>
              </a:ext>
            </a:extLst>
          </p:cNvPr>
          <p:cNvSpPr txBox="1"/>
          <p:nvPr/>
        </p:nvSpPr>
        <p:spPr>
          <a:xfrm>
            <a:off x="3503608" y="4042483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3780</a:t>
            </a:r>
            <a:endParaRPr lang="ko-KR" altLang="en-US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3E889-0DD4-4908-A622-02A77183AFB1}"/>
              </a:ext>
            </a:extLst>
          </p:cNvPr>
          <p:cNvSpPr txBox="1"/>
          <p:nvPr/>
        </p:nvSpPr>
        <p:spPr>
          <a:xfrm>
            <a:off x="4287168" y="4067494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3781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5AC024-FA9F-4A10-A3E7-C4966FEE98C5}"/>
              </a:ext>
            </a:extLst>
          </p:cNvPr>
          <p:cNvSpPr txBox="1"/>
          <p:nvPr/>
        </p:nvSpPr>
        <p:spPr>
          <a:xfrm>
            <a:off x="4287168" y="3346315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3783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46DCD3-E2BA-4640-87E7-793369E5ABA6}"/>
              </a:ext>
            </a:extLst>
          </p:cNvPr>
          <p:cNvSpPr txBox="1"/>
          <p:nvPr/>
        </p:nvSpPr>
        <p:spPr>
          <a:xfrm>
            <a:off x="4283472" y="2154913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3786</a:t>
            </a:r>
            <a:endParaRPr lang="ko-KR" altLang="en-US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84003-EC80-4A33-AA93-67B0AF0BADE0}"/>
              </a:ext>
            </a:extLst>
          </p:cNvPr>
          <p:cNvSpPr txBox="1"/>
          <p:nvPr/>
        </p:nvSpPr>
        <p:spPr>
          <a:xfrm>
            <a:off x="4283473" y="958005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3789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9EA1F1-ADE3-4426-8C31-3296E12A10B0}"/>
              </a:ext>
            </a:extLst>
          </p:cNvPr>
          <p:cNvSpPr txBox="1"/>
          <p:nvPr/>
        </p:nvSpPr>
        <p:spPr>
          <a:xfrm rot="5400000">
            <a:off x="2340472" y="5848582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3790</a:t>
            </a:r>
            <a:endParaRPr lang="ko-KR" alt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A2C3DE-184E-4F73-B072-C09013F9D1FB}"/>
              </a:ext>
            </a:extLst>
          </p:cNvPr>
          <p:cNvSpPr txBox="1"/>
          <p:nvPr/>
        </p:nvSpPr>
        <p:spPr>
          <a:xfrm rot="5400000">
            <a:off x="3503607" y="5848581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3793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CEC44-5A27-43A4-9545-2C4512696C80}"/>
              </a:ext>
            </a:extLst>
          </p:cNvPr>
          <p:cNvSpPr txBox="1"/>
          <p:nvPr/>
        </p:nvSpPr>
        <p:spPr>
          <a:xfrm rot="5400000">
            <a:off x="4718064" y="5848581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3796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720A51-D78A-4306-8B15-C1AB7237BBEF}"/>
              </a:ext>
            </a:extLst>
          </p:cNvPr>
          <p:cNvSpPr txBox="1"/>
          <p:nvPr/>
        </p:nvSpPr>
        <p:spPr>
          <a:xfrm rot="5400000">
            <a:off x="5932521" y="5848581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3799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8DE6F-3197-4232-BD87-B76ABFCF993C}"/>
              </a:ext>
            </a:extLst>
          </p:cNvPr>
          <p:cNvSpPr txBox="1"/>
          <p:nvPr/>
        </p:nvSpPr>
        <p:spPr>
          <a:xfrm rot="5400000">
            <a:off x="7103422" y="5848581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3802</a:t>
            </a:r>
            <a:endParaRPr lang="ko-KR" altLang="en-US" sz="1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AF2C8-A44C-4557-8721-86D5BE0E48C6}"/>
              </a:ext>
            </a:extLst>
          </p:cNvPr>
          <p:cNvSpPr txBox="1"/>
          <p:nvPr/>
        </p:nvSpPr>
        <p:spPr>
          <a:xfrm>
            <a:off x="8427397" y="5310854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3805</a:t>
            </a:r>
            <a:endParaRPr lang="ko-KR" alt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C13A72-1C7A-49E3-AB00-CE11F3ED3ABA}"/>
              </a:ext>
            </a:extLst>
          </p:cNvPr>
          <p:cNvSpPr txBox="1"/>
          <p:nvPr/>
        </p:nvSpPr>
        <p:spPr>
          <a:xfrm>
            <a:off x="8427397" y="4142487"/>
            <a:ext cx="69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3808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AF0B8-A709-4FF9-9DBE-FF9C4C1A5CAB}"/>
              </a:ext>
            </a:extLst>
          </p:cNvPr>
          <p:cNvSpPr txBox="1"/>
          <p:nvPr/>
        </p:nvSpPr>
        <p:spPr>
          <a:xfrm>
            <a:off x="148711" y="2308801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361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74C18F-7976-46B3-9256-7A80227ADB49}"/>
              </a:ext>
            </a:extLst>
          </p:cNvPr>
          <p:cNvSpPr txBox="1"/>
          <p:nvPr/>
        </p:nvSpPr>
        <p:spPr>
          <a:xfrm>
            <a:off x="162140" y="3482761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362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11115A-AD9F-4A6B-A501-0276642AEA6C}"/>
              </a:ext>
            </a:extLst>
          </p:cNvPr>
          <p:cNvSpPr txBox="1"/>
          <p:nvPr/>
        </p:nvSpPr>
        <p:spPr>
          <a:xfrm>
            <a:off x="2472742" y="1074018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365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99395D-3CF0-480B-9F8F-4BD07F94B8BC}"/>
              </a:ext>
            </a:extLst>
          </p:cNvPr>
          <p:cNvSpPr txBox="1"/>
          <p:nvPr/>
        </p:nvSpPr>
        <p:spPr>
          <a:xfrm>
            <a:off x="2486233" y="2283471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364</a:t>
            </a:r>
            <a:endParaRPr lang="ko-KR" altLang="en-US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866F17-A1FB-44B8-AA95-A08665378BB8}"/>
              </a:ext>
            </a:extLst>
          </p:cNvPr>
          <p:cNvSpPr txBox="1"/>
          <p:nvPr/>
        </p:nvSpPr>
        <p:spPr>
          <a:xfrm>
            <a:off x="2486233" y="3492924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363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82690-482F-4B14-BD06-080832A8193D}"/>
              </a:ext>
            </a:extLst>
          </p:cNvPr>
          <p:cNvSpPr txBox="1"/>
          <p:nvPr/>
        </p:nvSpPr>
        <p:spPr>
          <a:xfrm>
            <a:off x="3193661" y="1111893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366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407C1D-85F2-4134-9D4D-6EFF8D80DB07}"/>
              </a:ext>
            </a:extLst>
          </p:cNvPr>
          <p:cNvSpPr txBox="1"/>
          <p:nvPr/>
        </p:nvSpPr>
        <p:spPr>
          <a:xfrm>
            <a:off x="3239215" y="2305521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367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53ACB2-C305-4E96-9FB7-0984E5351C59}"/>
              </a:ext>
            </a:extLst>
          </p:cNvPr>
          <p:cNvSpPr txBox="1"/>
          <p:nvPr/>
        </p:nvSpPr>
        <p:spPr>
          <a:xfrm>
            <a:off x="3193661" y="3500203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368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406182-3410-4BC5-A984-1CB1382EB69F}"/>
              </a:ext>
            </a:extLst>
          </p:cNvPr>
          <p:cNvSpPr txBox="1"/>
          <p:nvPr/>
        </p:nvSpPr>
        <p:spPr>
          <a:xfrm>
            <a:off x="4974561" y="1074018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371</a:t>
            </a:r>
            <a:endParaRPr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98A508-9DE9-4EBD-943C-D99DAC4D086F}"/>
              </a:ext>
            </a:extLst>
          </p:cNvPr>
          <p:cNvSpPr txBox="1"/>
          <p:nvPr/>
        </p:nvSpPr>
        <p:spPr>
          <a:xfrm>
            <a:off x="4972466" y="2251843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370</a:t>
            </a:r>
            <a:endParaRPr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55BC96-C52D-489F-BBA5-A439D71EE381}"/>
              </a:ext>
            </a:extLst>
          </p:cNvPr>
          <p:cNvSpPr txBox="1"/>
          <p:nvPr/>
        </p:nvSpPr>
        <p:spPr>
          <a:xfrm>
            <a:off x="4969822" y="3491461"/>
            <a:ext cx="291274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369</a:t>
            </a:r>
            <a:endParaRPr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1E1869-056A-42A8-86B3-04B2A894A062}"/>
              </a:ext>
            </a:extLst>
          </p:cNvPr>
          <p:cNvSpPr txBox="1"/>
          <p:nvPr/>
        </p:nvSpPr>
        <p:spPr>
          <a:xfrm>
            <a:off x="2777507" y="5307268"/>
            <a:ext cx="514318" cy="31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372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1EA7C-5D2A-4CA6-A9F6-3103AAA28FD9}"/>
              </a:ext>
            </a:extLst>
          </p:cNvPr>
          <p:cNvSpPr txBox="1"/>
          <p:nvPr/>
        </p:nvSpPr>
        <p:spPr>
          <a:xfrm>
            <a:off x="4003040" y="5307267"/>
            <a:ext cx="514318" cy="31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373</a:t>
            </a:r>
            <a:endParaRPr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8276C-FEC5-460B-8BA6-F2AD92353CC3}"/>
              </a:ext>
            </a:extLst>
          </p:cNvPr>
          <p:cNvSpPr txBox="1"/>
          <p:nvPr/>
        </p:nvSpPr>
        <p:spPr>
          <a:xfrm>
            <a:off x="5232438" y="5312390"/>
            <a:ext cx="514318" cy="31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374</a:t>
            </a:r>
            <a:endParaRPr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FBF60-7CC8-47ED-A60C-D48A8BC9860E}"/>
              </a:ext>
            </a:extLst>
          </p:cNvPr>
          <p:cNvSpPr txBox="1"/>
          <p:nvPr/>
        </p:nvSpPr>
        <p:spPr>
          <a:xfrm>
            <a:off x="6431954" y="5322110"/>
            <a:ext cx="514318" cy="31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375</a:t>
            </a:r>
            <a:endParaRPr lang="ko-KR" altLang="en-US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307E0D-BBA5-4DFA-9D33-938F25889090}"/>
              </a:ext>
            </a:extLst>
          </p:cNvPr>
          <p:cNvSpPr txBox="1"/>
          <p:nvPr/>
        </p:nvSpPr>
        <p:spPr>
          <a:xfrm>
            <a:off x="7657487" y="5322110"/>
            <a:ext cx="514318" cy="3113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376</a:t>
            </a:r>
            <a:endParaRPr lang="ko-KR" altLang="en-US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C937DD-B7D0-4680-A6F1-F2C10EC58DE8}"/>
              </a:ext>
            </a:extLst>
          </p:cNvPr>
          <p:cNvSpPr txBox="1"/>
          <p:nvPr/>
        </p:nvSpPr>
        <p:spPr>
          <a:xfrm>
            <a:off x="8231204" y="4511227"/>
            <a:ext cx="196193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377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1518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E25CE-8985-4B8C-ADF7-601FDE8B19E4}"/>
              </a:ext>
            </a:extLst>
          </p:cNvPr>
          <p:cNvSpPr txBox="1"/>
          <p:nvPr/>
        </p:nvSpPr>
        <p:spPr>
          <a:xfrm>
            <a:off x="8618707" y="0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SCM4 : 59</a:t>
            </a:r>
          </a:p>
          <a:p>
            <a:r>
              <a:rPr lang="en-US" altLang="ko-KR" sz="3200" dirty="0"/>
              <a:t>3809~3867</a:t>
            </a:r>
          </a:p>
          <a:p>
            <a:r>
              <a:rPr lang="en-US" altLang="ko-KR" sz="3200" dirty="0"/>
              <a:t>LGM : 21</a:t>
            </a:r>
          </a:p>
          <a:p>
            <a:r>
              <a:rPr lang="en-US" altLang="ko-KR" sz="3200" dirty="0"/>
              <a:t>378~398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2E48D-CD8B-497E-BA8D-F62449B3F832}"/>
              </a:ext>
            </a:extLst>
          </p:cNvPr>
          <p:cNvSpPr txBox="1"/>
          <p:nvPr/>
        </p:nvSpPr>
        <p:spPr>
          <a:xfrm>
            <a:off x="8618707" y="2234119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SCM5 : 59</a:t>
            </a:r>
          </a:p>
          <a:p>
            <a:r>
              <a:rPr lang="en-US" altLang="ko-KR" sz="3200" dirty="0"/>
              <a:t>3868~3926</a:t>
            </a:r>
          </a:p>
          <a:p>
            <a:r>
              <a:rPr lang="en-US" altLang="ko-KR" sz="3200" dirty="0"/>
              <a:t>LGM : 21</a:t>
            </a:r>
          </a:p>
          <a:p>
            <a:r>
              <a:rPr lang="en-US" altLang="ko-KR" sz="3200" dirty="0"/>
              <a:t>399~419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F5A64-B569-4CD8-B2C3-4B8039EFB63A}"/>
              </a:ext>
            </a:extLst>
          </p:cNvPr>
          <p:cNvSpPr txBox="1"/>
          <p:nvPr/>
        </p:nvSpPr>
        <p:spPr>
          <a:xfrm>
            <a:off x="8618707" y="4468238"/>
            <a:ext cx="27237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SCM6 : 40</a:t>
            </a:r>
          </a:p>
          <a:p>
            <a:r>
              <a:rPr lang="en-US" altLang="ko-KR" sz="3200" dirty="0"/>
              <a:t>3927~3966</a:t>
            </a:r>
          </a:p>
          <a:p>
            <a:r>
              <a:rPr lang="en-US" altLang="ko-KR" sz="3200" dirty="0"/>
              <a:t>LGM : 15</a:t>
            </a:r>
          </a:p>
          <a:p>
            <a:r>
              <a:rPr lang="en-US" altLang="ko-KR" sz="3200" dirty="0"/>
              <a:t>420,</a:t>
            </a:r>
          </a:p>
          <a:p>
            <a:r>
              <a:rPr lang="en-US" altLang="ko-KR" sz="3200" dirty="0"/>
              <a:t>121~134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781516-42AF-48E6-ABE0-CB4148BD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301" y="0"/>
            <a:ext cx="325581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27470-6227-4146-AF56-B8A2178F03A4}"/>
              </a:ext>
            </a:extLst>
          </p:cNvPr>
          <p:cNvSpPr txBox="1"/>
          <p:nvPr/>
        </p:nvSpPr>
        <p:spPr>
          <a:xfrm>
            <a:off x="1927074" y="304799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3809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28131-D1CF-47D9-A21A-61E5B0412F70}"/>
              </a:ext>
            </a:extLst>
          </p:cNvPr>
          <p:cNvSpPr txBox="1"/>
          <p:nvPr/>
        </p:nvSpPr>
        <p:spPr>
          <a:xfrm>
            <a:off x="2278880" y="330323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378</a:t>
            </a:r>
            <a:endParaRPr lang="ko-KR" altLang="en-US" sz="7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DE0B1-B658-46BC-BC49-21C0C3EA80EE}"/>
              </a:ext>
            </a:extLst>
          </p:cNvPr>
          <p:cNvSpPr txBox="1"/>
          <p:nvPr/>
        </p:nvSpPr>
        <p:spPr>
          <a:xfrm>
            <a:off x="1917549" y="787032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3812</a:t>
            </a:r>
            <a:endParaRPr lang="ko-KR" altLang="en-US" sz="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70B6A-EE40-40D9-85B7-44F14010D94C}"/>
              </a:ext>
            </a:extLst>
          </p:cNvPr>
          <p:cNvSpPr txBox="1"/>
          <p:nvPr/>
        </p:nvSpPr>
        <p:spPr>
          <a:xfrm>
            <a:off x="1913301" y="1288225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3815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BBE43-BF19-4D33-9525-2C92F6CD91E2}"/>
              </a:ext>
            </a:extLst>
          </p:cNvPr>
          <p:cNvSpPr txBox="1"/>
          <p:nvPr/>
        </p:nvSpPr>
        <p:spPr>
          <a:xfrm>
            <a:off x="1908024" y="1777037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3818</a:t>
            </a:r>
            <a:endParaRPr lang="ko-KR" altLang="en-US" sz="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7CC32-9384-4CF1-8DA5-66A696B85062}"/>
              </a:ext>
            </a:extLst>
          </p:cNvPr>
          <p:cNvSpPr txBox="1"/>
          <p:nvPr/>
        </p:nvSpPr>
        <p:spPr>
          <a:xfrm>
            <a:off x="1917549" y="2272219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3821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9CA09-9996-4F65-A899-7374D1003F3C}"/>
              </a:ext>
            </a:extLst>
          </p:cNvPr>
          <p:cNvSpPr txBox="1"/>
          <p:nvPr/>
        </p:nvSpPr>
        <p:spPr>
          <a:xfrm>
            <a:off x="1927074" y="276613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3824</a:t>
            </a:r>
            <a:endParaRPr lang="ko-KR" altLang="en-US" sz="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E4B79-7F9D-49E3-B50F-AC1426F25203}"/>
              </a:ext>
            </a:extLst>
          </p:cNvPr>
          <p:cNvSpPr txBox="1"/>
          <p:nvPr/>
        </p:nvSpPr>
        <p:spPr>
          <a:xfrm>
            <a:off x="1917548" y="3252699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3827</a:t>
            </a:r>
            <a:endParaRPr lang="ko-KR" altLang="en-US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3F123D-B53E-42B9-85C8-318CF0892EFD}"/>
              </a:ext>
            </a:extLst>
          </p:cNvPr>
          <p:cNvSpPr txBox="1"/>
          <p:nvPr/>
        </p:nvSpPr>
        <p:spPr>
          <a:xfrm>
            <a:off x="1908023" y="372018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3830</a:t>
            </a:r>
            <a:endParaRPr lang="ko-KR" altLang="en-US" sz="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9EF2D-BB19-48EB-8D8B-E1F0E703E886}"/>
              </a:ext>
            </a:extLst>
          </p:cNvPr>
          <p:cNvSpPr txBox="1"/>
          <p:nvPr/>
        </p:nvSpPr>
        <p:spPr>
          <a:xfrm>
            <a:off x="2584298" y="372018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3831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05726-271D-4661-8BED-70E9693F2DC7}"/>
              </a:ext>
            </a:extLst>
          </p:cNvPr>
          <p:cNvSpPr txBox="1"/>
          <p:nvPr/>
        </p:nvSpPr>
        <p:spPr>
          <a:xfrm>
            <a:off x="2584298" y="324134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3834</a:t>
            </a:r>
            <a:endParaRPr lang="ko-KR" altLang="en-US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3BC8A6-79C5-4974-AEC4-8FF4909FCF7E}"/>
              </a:ext>
            </a:extLst>
          </p:cNvPr>
          <p:cNvSpPr txBox="1"/>
          <p:nvPr/>
        </p:nvSpPr>
        <p:spPr>
          <a:xfrm>
            <a:off x="2584298" y="2762506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3837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89EA1-5347-4854-A8B0-17D083CCF232}"/>
              </a:ext>
            </a:extLst>
          </p:cNvPr>
          <p:cNvSpPr txBox="1"/>
          <p:nvPr/>
        </p:nvSpPr>
        <p:spPr>
          <a:xfrm>
            <a:off x="2593823" y="4389091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3838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BCD494-840D-4E6E-B5F3-2FAE1E9498C0}"/>
              </a:ext>
            </a:extLst>
          </p:cNvPr>
          <p:cNvSpPr txBox="1"/>
          <p:nvPr/>
        </p:nvSpPr>
        <p:spPr>
          <a:xfrm>
            <a:off x="2603348" y="487745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3841</a:t>
            </a:r>
            <a:endParaRPr lang="ko-KR" alt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11C6C-9F74-4927-96C0-AD4F743BE38D}"/>
              </a:ext>
            </a:extLst>
          </p:cNvPr>
          <p:cNvSpPr txBox="1"/>
          <p:nvPr/>
        </p:nvSpPr>
        <p:spPr>
          <a:xfrm>
            <a:off x="2603348" y="5371735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3844</a:t>
            </a:r>
            <a:endParaRPr lang="ko-KR" altLang="en-US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76726-6B0A-47FC-8F1A-33306597DC30}"/>
              </a:ext>
            </a:extLst>
          </p:cNvPr>
          <p:cNvSpPr txBox="1"/>
          <p:nvPr/>
        </p:nvSpPr>
        <p:spPr>
          <a:xfrm>
            <a:off x="2927198" y="5365815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3849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F666CC-6F0D-4C16-BA2E-12F743B04AC6}"/>
              </a:ext>
            </a:extLst>
          </p:cNvPr>
          <p:cNvSpPr txBox="1"/>
          <p:nvPr/>
        </p:nvSpPr>
        <p:spPr>
          <a:xfrm>
            <a:off x="2927197" y="486792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3852</a:t>
            </a:r>
            <a:endParaRPr lang="ko-KR" altLang="en-US" sz="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FBF760-BD73-4955-A834-9DE5200109F6}"/>
              </a:ext>
            </a:extLst>
          </p:cNvPr>
          <p:cNvSpPr txBox="1"/>
          <p:nvPr/>
        </p:nvSpPr>
        <p:spPr>
          <a:xfrm>
            <a:off x="2927197" y="440534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3855</a:t>
            </a:r>
            <a:endParaRPr lang="ko-KR" altLang="en-US" sz="8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CBB70D-072F-485D-8C49-5320591D0DE8}"/>
              </a:ext>
            </a:extLst>
          </p:cNvPr>
          <p:cNvSpPr txBox="1"/>
          <p:nvPr/>
        </p:nvSpPr>
        <p:spPr>
          <a:xfrm>
            <a:off x="3607719" y="4389091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3856</a:t>
            </a:r>
            <a:endParaRPr lang="ko-KR" altLang="en-US" sz="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74A04-69EA-4B3D-A476-166A4B4022CD}"/>
              </a:ext>
            </a:extLst>
          </p:cNvPr>
          <p:cNvSpPr txBox="1"/>
          <p:nvPr/>
        </p:nvSpPr>
        <p:spPr>
          <a:xfrm>
            <a:off x="3617244" y="487745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3859</a:t>
            </a:r>
            <a:endParaRPr lang="ko-KR" altLang="en-US" sz="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82D87A-2E5E-4116-B659-8205588B5B49}"/>
              </a:ext>
            </a:extLst>
          </p:cNvPr>
          <p:cNvSpPr txBox="1"/>
          <p:nvPr/>
        </p:nvSpPr>
        <p:spPr>
          <a:xfrm>
            <a:off x="3946343" y="441782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3867</a:t>
            </a:r>
            <a:endParaRPr lang="ko-KR" altLang="en-US" sz="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7893B-540B-450E-9B61-D78A4DE22E95}"/>
              </a:ext>
            </a:extLst>
          </p:cNvPr>
          <p:cNvSpPr txBox="1"/>
          <p:nvPr/>
        </p:nvSpPr>
        <p:spPr>
          <a:xfrm>
            <a:off x="3941093" y="490619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3864</a:t>
            </a:r>
            <a:endParaRPr lang="ko-KR" altLang="en-US" sz="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9D0813-524E-46ED-B462-6AEFBCC12F83}"/>
              </a:ext>
            </a:extLst>
          </p:cNvPr>
          <p:cNvSpPr txBox="1"/>
          <p:nvPr/>
        </p:nvSpPr>
        <p:spPr>
          <a:xfrm rot="5400000">
            <a:off x="4144887" y="5058894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3863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463882-52EA-46C0-ADDE-5A2BD6E8E2F9}"/>
              </a:ext>
            </a:extLst>
          </p:cNvPr>
          <p:cNvSpPr txBox="1"/>
          <p:nvPr/>
        </p:nvSpPr>
        <p:spPr>
          <a:xfrm rot="5400000">
            <a:off x="4279016" y="5058894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3862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9B2BE-F039-4511-A75A-B4DF6EE74DB2}"/>
              </a:ext>
            </a:extLst>
          </p:cNvPr>
          <p:cNvSpPr txBox="1"/>
          <p:nvPr/>
        </p:nvSpPr>
        <p:spPr>
          <a:xfrm>
            <a:off x="2927197" y="564825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3847</a:t>
            </a:r>
            <a:endParaRPr lang="ko-KR" altLang="en-US" sz="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4D7BC5-0102-43D2-8CA4-036944644001}"/>
              </a:ext>
            </a:extLst>
          </p:cNvPr>
          <p:cNvSpPr txBox="1"/>
          <p:nvPr/>
        </p:nvSpPr>
        <p:spPr>
          <a:xfrm>
            <a:off x="2278880" y="825042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379</a:t>
            </a:r>
            <a:endParaRPr lang="ko-KR" altLang="en-US" sz="7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79A691-0979-4E87-A6BD-90D1DDEC8C7E}"/>
              </a:ext>
            </a:extLst>
          </p:cNvPr>
          <p:cNvSpPr txBox="1"/>
          <p:nvPr/>
        </p:nvSpPr>
        <p:spPr>
          <a:xfrm>
            <a:off x="2278880" y="1349774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380</a:t>
            </a:r>
            <a:endParaRPr lang="ko-KR" altLang="en-US" sz="7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783FD5-259F-4004-8AEB-6F6DBE550C5D}"/>
              </a:ext>
            </a:extLst>
          </p:cNvPr>
          <p:cNvSpPr txBox="1"/>
          <p:nvPr/>
        </p:nvSpPr>
        <p:spPr>
          <a:xfrm>
            <a:off x="2310478" y="1835212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381</a:t>
            </a:r>
            <a:endParaRPr lang="ko-KR" altLang="en-US" sz="7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4B577A-59EB-46B3-BF45-71F519601731}"/>
              </a:ext>
            </a:extLst>
          </p:cNvPr>
          <p:cNvSpPr txBox="1"/>
          <p:nvPr/>
        </p:nvSpPr>
        <p:spPr>
          <a:xfrm>
            <a:off x="2278880" y="2312221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382</a:t>
            </a:r>
            <a:endParaRPr lang="ko-KR" altLang="en-US" sz="7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35CF7D-9ACB-4AF7-8A08-DF8A2434BDD5}"/>
              </a:ext>
            </a:extLst>
          </p:cNvPr>
          <p:cNvSpPr txBox="1"/>
          <p:nvPr/>
        </p:nvSpPr>
        <p:spPr>
          <a:xfrm>
            <a:off x="2287370" y="2798440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383</a:t>
            </a:r>
            <a:endParaRPr lang="ko-KR" altLang="en-US" sz="7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C5668-23B1-4AC3-A10C-A0C3AE4D86C9}"/>
              </a:ext>
            </a:extLst>
          </p:cNvPr>
          <p:cNvSpPr txBox="1"/>
          <p:nvPr/>
        </p:nvSpPr>
        <p:spPr>
          <a:xfrm>
            <a:off x="2241341" y="3257127"/>
            <a:ext cx="29692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384</a:t>
            </a:r>
            <a:endParaRPr lang="ko-KR" altLang="en-US" sz="7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2C34CF-FBB3-4FDA-989F-7D54E72EE275}"/>
              </a:ext>
            </a:extLst>
          </p:cNvPr>
          <p:cNvSpPr txBox="1"/>
          <p:nvPr/>
        </p:nvSpPr>
        <p:spPr>
          <a:xfrm>
            <a:off x="2241341" y="3608093"/>
            <a:ext cx="29692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385</a:t>
            </a:r>
            <a:endParaRPr lang="ko-KR" altLang="en-US" sz="7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A6FD81-1E8C-4190-84B1-A12C21D3CFD5}"/>
              </a:ext>
            </a:extLst>
          </p:cNvPr>
          <p:cNvSpPr txBox="1"/>
          <p:nvPr/>
        </p:nvSpPr>
        <p:spPr>
          <a:xfrm>
            <a:off x="2467536" y="3246877"/>
            <a:ext cx="29692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387</a:t>
            </a:r>
            <a:endParaRPr lang="ko-KR" altLang="en-US" sz="7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6CB594-9420-45AF-9977-1E9D32067A8E}"/>
              </a:ext>
            </a:extLst>
          </p:cNvPr>
          <p:cNvSpPr txBox="1"/>
          <p:nvPr/>
        </p:nvSpPr>
        <p:spPr>
          <a:xfrm>
            <a:off x="2475073" y="3600528"/>
            <a:ext cx="29692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386</a:t>
            </a:r>
            <a:endParaRPr lang="ko-KR" altLang="en-US" sz="7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74BFFB-ECCB-4BD4-9AC6-C4C7B5ACCAE7}"/>
              </a:ext>
            </a:extLst>
          </p:cNvPr>
          <p:cNvSpPr txBox="1"/>
          <p:nvPr/>
        </p:nvSpPr>
        <p:spPr>
          <a:xfrm>
            <a:off x="2517903" y="2807878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388</a:t>
            </a:r>
            <a:endParaRPr lang="ko-KR" altLang="en-US" sz="7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010D24-D295-4AC9-8585-ECF08A4FD2FB}"/>
              </a:ext>
            </a:extLst>
          </p:cNvPr>
          <p:cNvSpPr txBox="1"/>
          <p:nvPr/>
        </p:nvSpPr>
        <p:spPr>
          <a:xfrm>
            <a:off x="2487725" y="4417828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389</a:t>
            </a:r>
            <a:endParaRPr lang="ko-KR" altLang="en-US" sz="7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5DB76C-EFE5-485A-BCD9-D592D18F9DED}"/>
              </a:ext>
            </a:extLst>
          </p:cNvPr>
          <p:cNvSpPr txBox="1"/>
          <p:nvPr/>
        </p:nvSpPr>
        <p:spPr>
          <a:xfrm>
            <a:off x="2495726" y="4941664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390</a:t>
            </a:r>
            <a:endParaRPr lang="ko-KR" altLang="en-US" sz="7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86570A-2A2E-4E85-8EDE-4813AA56DE60}"/>
              </a:ext>
            </a:extLst>
          </p:cNvPr>
          <p:cNvSpPr txBox="1"/>
          <p:nvPr/>
        </p:nvSpPr>
        <p:spPr>
          <a:xfrm>
            <a:off x="2505250" y="5394003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391</a:t>
            </a:r>
            <a:endParaRPr lang="ko-KR" altLang="en-US" sz="7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E9885D-7B63-4CE8-81DE-9106F79331B9}"/>
              </a:ext>
            </a:extLst>
          </p:cNvPr>
          <p:cNvSpPr txBox="1"/>
          <p:nvPr/>
        </p:nvSpPr>
        <p:spPr>
          <a:xfrm>
            <a:off x="3266343" y="4429290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394</a:t>
            </a:r>
            <a:endParaRPr lang="ko-KR" altLang="en-US" sz="7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E253F2-998E-4526-82B1-5B1B70E58F44}"/>
              </a:ext>
            </a:extLst>
          </p:cNvPr>
          <p:cNvSpPr txBox="1"/>
          <p:nvPr/>
        </p:nvSpPr>
        <p:spPr>
          <a:xfrm>
            <a:off x="3266343" y="4941664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393</a:t>
            </a:r>
            <a:endParaRPr lang="ko-KR" altLang="en-US" sz="7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5DF799-F123-4DBD-928A-238624D50E79}"/>
              </a:ext>
            </a:extLst>
          </p:cNvPr>
          <p:cNvSpPr txBox="1"/>
          <p:nvPr/>
        </p:nvSpPr>
        <p:spPr>
          <a:xfrm>
            <a:off x="3266343" y="5430898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392</a:t>
            </a:r>
            <a:endParaRPr lang="ko-KR" altLang="en-US" sz="7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2CA135-2D60-45B9-82C2-D788D1A8EC9C}"/>
              </a:ext>
            </a:extLst>
          </p:cNvPr>
          <p:cNvSpPr txBox="1"/>
          <p:nvPr/>
        </p:nvSpPr>
        <p:spPr>
          <a:xfrm>
            <a:off x="3504756" y="4440270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395</a:t>
            </a:r>
            <a:endParaRPr lang="ko-KR" altLang="en-US" sz="7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61BE55-EB46-4B6D-8297-39FD1B5D3F4B}"/>
              </a:ext>
            </a:extLst>
          </p:cNvPr>
          <p:cNvSpPr txBox="1"/>
          <p:nvPr/>
        </p:nvSpPr>
        <p:spPr>
          <a:xfrm>
            <a:off x="3514281" y="4958867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396</a:t>
            </a:r>
            <a:endParaRPr lang="ko-KR" altLang="en-US" sz="7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9F73FE-321B-430C-8013-4AB1B468480F}"/>
              </a:ext>
            </a:extLst>
          </p:cNvPr>
          <p:cNvSpPr txBox="1"/>
          <p:nvPr/>
        </p:nvSpPr>
        <p:spPr>
          <a:xfrm>
            <a:off x="4283836" y="4417828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398</a:t>
            </a:r>
            <a:endParaRPr lang="ko-KR" altLang="en-US" sz="7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001E2D-A823-475A-BF82-5FECD24B2182}"/>
              </a:ext>
            </a:extLst>
          </p:cNvPr>
          <p:cNvSpPr txBox="1"/>
          <p:nvPr/>
        </p:nvSpPr>
        <p:spPr>
          <a:xfrm>
            <a:off x="4235908" y="4813557"/>
            <a:ext cx="296928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397</a:t>
            </a:r>
            <a:endParaRPr lang="ko-KR" altLang="en-US" sz="7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824E0C-76EE-4733-8348-A0E156F80F88}"/>
              </a:ext>
            </a:extLst>
          </p:cNvPr>
          <p:cNvSpPr txBox="1"/>
          <p:nvPr/>
        </p:nvSpPr>
        <p:spPr>
          <a:xfrm>
            <a:off x="2584298" y="286327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3868</a:t>
            </a:r>
            <a:endParaRPr lang="ko-KR" altLang="en-US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B7A99B-872A-40A9-8F71-51D9206DC298}"/>
              </a:ext>
            </a:extLst>
          </p:cNvPr>
          <p:cNvSpPr txBox="1"/>
          <p:nvPr/>
        </p:nvSpPr>
        <p:spPr>
          <a:xfrm>
            <a:off x="2611725" y="78182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3871</a:t>
            </a:r>
            <a:endParaRPr lang="ko-KR" alt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7ACC15-882F-4C42-81A9-15E5395FF3BC}"/>
              </a:ext>
            </a:extLst>
          </p:cNvPr>
          <p:cNvSpPr txBox="1"/>
          <p:nvPr/>
        </p:nvSpPr>
        <p:spPr>
          <a:xfrm>
            <a:off x="2611725" y="129827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3874</a:t>
            </a:r>
            <a:endParaRPr lang="ko-KR" altLang="en-US" sz="8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96BA07-9FAF-44DC-BA94-8B9AD2F2A632}"/>
              </a:ext>
            </a:extLst>
          </p:cNvPr>
          <p:cNvSpPr txBox="1"/>
          <p:nvPr/>
        </p:nvSpPr>
        <p:spPr>
          <a:xfrm>
            <a:off x="2611725" y="177202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3877</a:t>
            </a:r>
            <a:endParaRPr lang="ko-KR" altLang="en-US" sz="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18EE1E-1175-4104-BE55-2112815D0AC7}"/>
              </a:ext>
            </a:extLst>
          </p:cNvPr>
          <p:cNvSpPr txBox="1"/>
          <p:nvPr/>
        </p:nvSpPr>
        <p:spPr>
          <a:xfrm>
            <a:off x="2611725" y="226701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3880</a:t>
            </a:r>
            <a:endParaRPr lang="ko-KR" altLang="en-US" sz="8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34A490-C403-4860-9178-153849113FBF}"/>
              </a:ext>
            </a:extLst>
          </p:cNvPr>
          <p:cNvSpPr txBox="1"/>
          <p:nvPr/>
        </p:nvSpPr>
        <p:spPr>
          <a:xfrm>
            <a:off x="2947646" y="370392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3883</a:t>
            </a:r>
            <a:endParaRPr lang="ko-KR" altLang="en-US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5132DA-E0D9-40AF-A617-996B23A8E0CE}"/>
              </a:ext>
            </a:extLst>
          </p:cNvPr>
          <p:cNvSpPr txBox="1"/>
          <p:nvPr/>
        </p:nvSpPr>
        <p:spPr>
          <a:xfrm>
            <a:off x="2962132" y="3409301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3885</a:t>
            </a:r>
            <a:endParaRPr lang="ko-KR" altLang="en-US" sz="8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EFF42B-A2FF-4A53-BA5E-9CCB031EC817}"/>
              </a:ext>
            </a:extLst>
          </p:cNvPr>
          <p:cNvSpPr txBox="1"/>
          <p:nvPr/>
        </p:nvSpPr>
        <p:spPr>
          <a:xfrm>
            <a:off x="2947645" y="3077041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3887</a:t>
            </a:r>
            <a:endParaRPr lang="ko-KR" altLang="en-US" sz="8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0E4126-CE9A-4833-B349-547E5F543644}"/>
              </a:ext>
            </a:extLst>
          </p:cNvPr>
          <p:cNvSpPr txBox="1"/>
          <p:nvPr/>
        </p:nvSpPr>
        <p:spPr>
          <a:xfrm>
            <a:off x="2921118" y="254230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3890</a:t>
            </a:r>
            <a:endParaRPr lang="ko-KR" altLang="en-US" sz="8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4BCBA5-6B7E-432A-A45C-580011B667A2}"/>
              </a:ext>
            </a:extLst>
          </p:cNvPr>
          <p:cNvSpPr txBox="1"/>
          <p:nvPr/>
        </p:nvSpPr>
        <p:spPr>
          <a:xfrm>
            <a:off x="2921118" y="206564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3893</a:t>
            </a:r>
            <a:endParaRPr lang="ko-KR" altLang="en-US" sz="8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E8F0A5-2CF2-4850-AA6D-0E5ADDE9583A}"/>
              </a:ext>
            </a:extLst>
          </p:cNvPr>
          <p:cNvSpPr txBox="1"/>
          <p:nvPr/>
        </p:nvSpPr>
        <p:spPr>
          <a:xfrm>
            <a:off x="2921118" y="1579661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3896</a:t>
            </a:r>
            <a:endParaRPr lang="ko-KR" altLang="en-US" sz="8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63A359-6765-43EC-B156-8035FA6338DC}"/>
              </a:ext>
            </a:extLst>
          </p:cNvPr>
          <p:cNvSpPr txBox="1"/>
          <p:nvPr/>
        </p:nvSpPr>
        <p:spPr>
          <a:xfrm>
            <a:off x="2914536" y="107367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3899</a:t>
            </a:r>
            <a:endParaRPr lang="ko-KR" altLang="en-US" sz="8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1392A8-020E-41DE-B54F-D5547E8CAFFC}"/>
              </a:ext>
            </a:extLst>
          </p:cNvPr>
          <p:cNvSpPr txBox="1"/>
          <p:nvPr/>
        </p:nvSpPr>
        <p:spPr>
          <a:xfrm>
            <a:off x="2921118" y="28318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3904</a:t>
            </a:r>
            <a:endParaRPr lang="ko-KR" altLang="en-US" sz="8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DA5BDD-F278-46C2-B75E-8BEBA261B246}"/>
              </a:ext>
            </a:extLst>
          </p:cNvPr>
          <p:cNvSpPr txBox="1"/>
          <p:nvPr/>
        </p:nvSpPr>
        <p:spPr>
          <a:xfrm>
            <a:off x="3617243" y="28318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3905</a:t>
            </a:r>
            <a:endParaRPr lang="ko-KR" altLang="en-US" sz="8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732D83-7E9E-4967-8FE6-9926B00D9345}"/>
              </a:ext>
            </a:extLst>
          </p:cNvPr>
          <p:cNvSpPr txBox="1"/>
          <p:nvPr/>
        </p:nvSpPr>
        <p:spPr>
          <a:xfrm>
            <a:off x="3617243" y="78182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3908</a:t>
            </a:r>
            <a:endParaRPr lang="ko-KR" altLang="en-US" sz="8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CCB888-C096-4029-B83C-1B67A7D70551}"/>
              </a:ext>
            </a:extLst>
          </p:cNvPr>
          <p:cNvSpPr txBox="1"/>
          <p:nvPr/>
        </p:nvSpPr>
        <p:spPr>
          <a:xfrm>
            <a:off x="3633643" y="1286201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3911</a:t>
            </a:r>
            <a:endParaRPr lang="ko-KR" altLang="en-US" sz="8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681FDF-30E6-4E56-830A-C974DAFA89FC}"/>
              </a:ext>
            </a:extLst>
          </p:cNvPr>
          <p:cNvSpPr txBox="1"/>
          <p:nvPr/>
        </p:nvSpPr>
        <p:spPr>
          <a:xfrm>
            <a:off x="3639912" y="1782305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3914</a:t>
            </a:r>
            <a:endParaRPr lang="ko-KR" altLang="en-US" sz="8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74C7F1-5E77-492F-A59F-5FFC7364C219}"/>
              </a:ext>
            </a:extLst>
          </p:cNvPr>
          <p:cNvSpPr txBox="1"/>
          <p:nvPr/>
        </p:nvSpPr>
        <p:spPr>
          <a:xfrm>
            <a:off x="3642342" y="2287317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3917</a:t>
            </a:r>
            <a:endParaRPr lang="ko-KR" altLang="en-US" sz="8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108708-E94E-4F25-BA3D-769AEE4BF185}"/>
              </a:ext>
            </a:extLst>
          </p:cNvPr>
          <p:cNvSpPr txBox="1"/>
          <p:nvPr/>
        </p:nvSpPr>
        <p:spPr>
          <a:xfrm>
            <a:off x="3633642" y="277257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3920</a:t>
            </a:r>
            <a:endParaRPr lang="ko-KR" altLang="en-US" sz="8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59325A-0E76-47A5-994A-D66EC00643C4}"/>
              </a:ext>
            </a:extLst>
          </p:cNvPr>
          <p:cNvSpPr txBox="1"/>
          <p:nvPr/>
        </p:nvSpPr>
        <p:spPr>
          <a:xfrm>
            <a:off x="3617243" y="325978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3923</a:t>
            </a:r>
            <a:endParaRPr lang="ko-KR" altLang="en-US" sz="8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72DF92-712B-4B44-AD82-143E4F6984D5}"/>
              </a:ext>
            </a:extLst>
          </p:cNvPr>
          <p:cNvSpPr txBox="1"/>
          <p:nvPr/>
        </p:nvSpPr>
        <p:spPr>
          <a:xfrm>
            <a:off x="3642342" y="3716717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3926</a:t>
            </a:r>
            <a:endParaRPr lang="ko-KR" altLang="en-US" sz="8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984104-FCFC-4D7A-A006-9C2785C771B2}"/>
              </a:ext>
            </a:extLst>
          </p:cNvPr>
          <p:cNvSpPr txBox="1"/>
          <p:nvPr/>
        </p:nvSpPr>
        <p:spPr>
          <a:xfrm>
            <a:off x="2483563" y="341034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399</a:t>
            </a:r>
            <a:endParaRPr lang="ko-KR" altLang="en-US" sz="7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B3E6E1-B6FE-4850-BC0F-623AD9C3C0C0}"/>
              </a:ext>
            </a:extLst>
          </p:cNvPr>
          <p:cNvSpPr txBox="1"/>
          <p:nvPr/>
        </p:nvSpPr>
        <p:spPr>
          <a:xfrm>
            <a:off x="2483563" y="827722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400</a:t>
            </a:r>
            <a:endParaRPr lang="ko-KR" altLang="en-US" sz="7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535BB4-7E34-4B26-86F7-425B58937BFE}"/>
              </a:ext>
            </a:extLst>
          </p:cNvPr>
          <p:cNvSpPr txBox="1"/>
          <p:nvPr/>
        </p:nvSpPr>
        <p:spPr>
          <a:xfrm>
            <a:off x="2483563" y="1351558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401</a:t>
            </a:r>
            <a:endParaRPr lang="ko-KR" altLang="en-US" sz="7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E704C8-CE43-42B4-866F-B82382290E3C}"/>
              </a:ext>
            </a:extLst>
          </p:cNvPr>
          <p:cNvSpPr txBox="1"/>
          <p:nvPr/>
        </p:nvSpPr>
        <p:spPr>
          <a:xfrm>
            <a:off x="2520584" y="1856491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402</a:t>
            </a:r>
            <a:endParaRPr lang="ko-KR" altLang="en-US" sz="7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056AEE-69F2-4E1D-8BA6-90D804ADC83E}"/>
              </a:ext>
            </a:extLst>
          </p:cNvPr>
          <p:cNvSpPr txBox="1"/>
          <p:nvPr/>
        </p:nvSpPr>
        <p:spPr>
          <a:xfrm>
            <a:off x="2510990" y="2341532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403</a:t>
            </a:r>
            <a:endParaRPr lang="ko-KR" altLang="en-US" sz="7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397BF25-B826-4EA8-AA0B-36C22D3D8942}"/>
              </a:ext>
            </a:extLst>
          </p:cNvPr>
          <p:cNvSpPr txBox="1"/>
          <p:nvPr/>
        </p:nvSpPr>
        <p:spPr>
          <a:xfrm>
            <a:off x="3260573" y="3622283"/>
            <a:ext cx="2985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404</a:t>
            </a:r>
            <a:endParaRPr lang="ko-KR" altLang="en-US" sz="7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98E29F-ADBE-42DA-9AF9-80AA4E74898D}"/>
              </a:ext>
            </a:extLst>
          </p:cNvPr>
          <p:cNvSpPr txBox="1"/>
          <p:nvPr/>
        </p:nvSpPr>
        <p:spPr>
          <a:xfrm>
            <a:off x="3221749" y="3277941"/>
            <a:ext cx="2985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405</a:t>
            </a:r>
            <a:endParaRPr lang="ko-KR" altLang="en-US" sz="7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778AB-7698-42F7-8795-C53830464626}"/>
              </a:ext>
            </a:extLst>
          </p:cNvPr>
          <p:cNvSpPr txBox="1"/>
          <p:nvPr/>
        </p:nvSpPr>
        <p:spPr>
          <a:xfrm>
            <a:off x="3498731" y="3277941"/>
            <a:ext cx="2985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418</a:t>
            </a:r>
            <a:endParaRPr lang="ko-KR" altLang="en-US" sz="7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D1B20F-67F1-4B8C-947E-874A9E4F4AAE}"/>
              </a:ext>
            </a:extLst>
          </p:cNvPr>
          <p:cNvSpPr txBox="1"/>
          <p:nvPr/>
        </p:nvSpPr>
        <p:spPr>
          <a:xfrm>
            <a:off x="3514281" y="3600528"/>
            <a:ext cx="29854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419</a:t>
            </a:r>
            <a:endParaRPr lang="ko-KR" altLang="en-US" sz="7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DB07265-D744-4112-B7C7-44A0BEECFD15}"/>
              </a:ext>
            </a:extLst>
          </p:cNvPr>
          <p:cNvSpPr txBox="1"/>
          <p:nvPr/>
        </p:nvSpPr>
        <p:spPr>
          <a:xfrm>
            <a:off x="3232744" y="2788707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406</a:t>
            </a:r>
            <a:endParaRPr lang="ko-KR" altLang="en-US" sz="7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4123E1-8DE6-48E8-953C-4FE2CE6A2C1F}"/>
              </a:ext>
            </a:extLst>
          </p:cNvPr>
          <p:cNvSpPr txBox="1"/>
          <p:nvPr/>
        </p:nvSpPr>
        <p:spPr>
          <a:xfrm>
            <a:off x="3232744" y="2294026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407</a:t>
            </a:r>
            <a:endParaRPr lang="ko-KR" altLang="en-US" sz="7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275680-A6A7-4676-BE53-B5CF68E4D291}"/>
              </a:ext>
            </a:extLst>
          </p:cNvPr>
          <p:cNvSpPr txBox="1"/>
          <p:nvPr/>
        </p:nvSpPr>
        <p:spPr>
          <a:xfrm>
            <a:off x="3232744" y="1818603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408</a:t>
            </a:r>
            <a:endParaRPr lang="ko-KR" altLang="en-US" sz="7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D32CE7-715A-4CC4-BEDB-C1872772C200}"/>
              </a:ext>
            </a:extLst>
          </p:cNvPr>
          <p:cNvSpPr txBox="1"/>
          <p:nvPr/>
        </p:nvSpPr>
        <p:spPr>
          <a:xfrm>
            <a:off x="3232744" y="1322947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409</a:t>
            </a:r>
            <a:endParaRPr lang="ko-KR" altLang="en-US" sz="7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F9ABC5-5A60-4ACC-B85E-F3BC7EDEC5BA}"/>
              </a:ext>
            </a:extLst>
          </p:cNvPr>
          <p:cNvSpPr txBox="1"/>
          <p:nvPr/>
        </p:nvSpPr>
        <p:spPr>
          <a:xfrm>
            <a:off x="3221749" y="838879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410</a:t>
            </a:r>
            <a:endParaRPr lang="ko-KR" altLang="en-US" sz="7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3AF0B3-3032-4802-BA56-C87F59BE6B66}"/>
              </a:ext>
            </a:extLst>
          </p:cNvPr>
          <p:cNvSpPr txBox="1"/>
          <p:nvPr/>
        </p:nvSpPr>
        <p:spPr>
          <a:xfrm>
            <a:off x="3232743" y="337432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411</a:t>
            </a:r>
            <a:endParaRPr lang="ko-KR" altLang="en-US" sz="7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ED0F6A-5AA2-4563-8F38-747C06C588E1}"/>
              </a:ext>
            </a:extLst>
          </p:cNvPr>
          <p:cNvSpPr txBox="1"/>
          <p:nvPr/>
        </p:nvSpPr>
        <p:spPr>
          <a:xfrm>
            <a:off x="3489091" y="308707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412</a:t>
            </a:r>
            <a:endParaRPr lang="ko-KR" altLang="en-US" sz="7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1044AA8-E1C3-420A-81D2-6954B7C4486E}"/>
              </a:ext>
            </a:extLst>
          </p:cNvPr>
          <p:cNvSpPr txBox="1"/>
          <p:nvPr/>
        </p:nvSpPr>
        <p:spPr>
          <a:xfrm>
            <a:off x="3518667" y="834138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413</a:t>
            </a:r>
            <a:endParaRPr lang="ko-KR" altLang="en-US" sz="7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24B4FC-C52B-43CC-9A69-E28DDE671DBF}"/>
              </a:ext>
            </a:extLst>
          </p:cNvPr>
          <p:cNvSpPr txBox="1"/>
          <p:nvPr/>
        </p:nvSpPr>
        <p:spPr>
          <a:xfrm>
            <a:off x="3526722" y="1348594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414</a:t>
            </a:r>
            <a:endParaRPr lang="ko-KR" altLang="en-US" sz="7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E23907-8E90-43DC-AB53-6C58D35C74EE}"/>
              </a:ext>
            </a:extLst>
          </p:cNvPr>
          <p:cNvSpPr txBox="1"/>
          <p:nvPr/>
        </p:nvSpPr>
        <p:spPr>
          <a:xfrm>
            <a:off x="3526722" y="1832296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415</a:t>
            </a:r>
            <a:endParaRPr lang="ko-KR" altLang="en-US" sz="7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8558CA-EA47-4B3B-AD85-E4D4D69DD2CD}"/>
              </a:ext>
            </a:extLst>
          </p:cNvPr>
          <p:cNvSpPr txBox="1"/>
          <p:nvPr/>
        </p:nvSpPr>
        <p:spPr>
          <a:xfrm>
            <a:off x="3526722" y="2306768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416</a:t>
            </a:r>
            <a:endParaRPr lang="ko-KR" altLang="en-US" sz="7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151DFD-D12B-4F98-9033-CB9BBFF9168F}"/>
              </a:ext>
            </a:extLst>
          </p:cNvPr>
          <p:cNvSpPr txBox="1"/>
          <p:nvPr/>
        </p:nvSpPr>
        <p:spPr>
          <a:xfrm>
            <a:off x="3515138" y="2792741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417</a:t>
            </a:r>
            <a:endParaRPr lang="ko-KR" altLang="en-US" sz="7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DF86D0-D566-40DA-8F5C-2C447359AEF7}"/>
              </a:ext>
            </a:extLst>
          </p:cNvPr>
          <p:cNvSpPr txBox="1"/>
          <p:nvPr/>
        </p:nvSpPr>
        <p:spPr>
          <a:xfrm>
            <a:off x="3970346" y="27680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3948</a:t>
            </a:r>
            <a:endParaRPr lang="ko-KR" altLang="en-US" sz="8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5426019-D157-411F-99E8-7D21F57E082E}"/>
              </a:ext>
            </a:extLst>
          </p:cNvPr>
          <p:cNvSpPr txBox="1"/>
          <p:nvPr/>
        </p:nvSpPr>
        <p:spPr>
          <a:xfrm>
            <a:off x="3959935" y="800534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3945</a:t>
            </a:r>
            <a:endParaRPr lang="ko-KR" altLang="en-US" sz="8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44E4E82-4C1F-4249-A0EB-46C28C08FFED}"/>
              </a:ext>
            </a:extLst>
          </p:cNvPr>
          <p:cNvSpPr txBox="1"/>
          <p:nvPr/>
        </p:nvSpPr>
        <p:spPr>
          <a:xfrm>
            <a:off x="3970271" y="129663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3942</a:t>
            </a:r>
            <a:endParaRPr lang="ko-KR" altLang="en-US" sz="8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68B2970-90D0-4F46-B3CB-A65FFC1FEB2D}"/>
              </a:ext>
            </a:extLst>
          </p:cNvPr>
          <p:cNvSpPr txBox="1"/>
          <p:nvPr/>
        </p:nvSpPr>
        <p:spPr>
          <a:xfrm>
            <a:off x="3970271" y="177347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3939</a:t>
            </a:r>
            <a:endParaRPr lang="ko-KR" altLang="en-US" sz="8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1F47CA5-2BEF-4768-B4B1-ED659B526680}"/>
              </a:ext>
            </a:extLst>
          </p:cNvPr>
          <p:cNvSpPr txBox="1"/>
          <p:nvPr/>
        </p:nvSpPr>
        <p:spPr>
          <a:xfrm>
            <a:off x="3970271" y="2288477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3936</a:t>
            </a:r>
            <a:endParaRPr lang="ko-KR" altLang="en-US" sz="8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B74A4A-2240-42CD-8162-401E6BC4155F}"/>
              </a:ext>
            </a:extLst>
          </p:cNvPr>
          <p:cNvSpPr txBox="1"/>
          <p:nvPr/>
        </p:nvSpPr>
        <p:spPr>
          <a:xfrm>
            <a:off x="3951477" y="2783084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3933</a:t>
            </a:r>
            <a:endParaRPr lang="ko-KR" altLang="en-US" sz="8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754162-4B82-4D0B-976F-7084B0197977}"/>
              </a:ext>
            </a:extLst>
          </p:cNvPr>
          <p:cNvSpPr txBox="1"/>
          <p:nvPr/>
        </p:nvSpPr>
        <p:spPr>
          <a:xfrm>
            <a:off x="3960509" y="325978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3930</a:t>
            </a:r>
            <a:endParaRPr lang="ko-KR" altLang="en-US" sz="8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3E1800-EECE-4D86-86C2-DA7EDC943B50}"/>
              </a:ext>
            </a:extLst>
          </p:cNvPr>
          <p:cNvSpPr txBox="1"/>
          <p:nvPr/>
        </p:nvSpPr>
        <p:spPr>
          <a:xfrm>
            <a:off x="3950518" y="3736492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3927</a:t>
            </a:r>
            <a:endParaRPr lang="ko-KR" altLang="en-US" sz="8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885424-61C3-4530-8E48-B6F091CBC37E}"/>
              </a:ext>
            </a:extLst>
          </p:cNvPr>
          <p:cNvSpPr txBox="1"/>
          <p:nvPr/>
        </p:nvSpPr>
        <p:spPr>
          <a:xfrm>
            <a:off x="4685196" y="308454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3949</a:t>
            </a:r>
            <a:endParaRPr lang="ko-KR" altLang="en-US" sz="8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32ACBD-9371-4460-925B-76AD264C4496}"/>
              </a:ext>
            </a:extLst>
          </p:cNvPr>
          <p:cNvSpPr txBox="1"/>
          <p:nvPr/>
        </p:nvSpPr>
        <p:spPr>
          <a:xfrm>
            <a:off x="4672180" y="857989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3952</a:t>
            </a:r>
            <a:endParaRPr lang="ko-KR" altLang="en-US" sz="8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6069A5E-77AA-47B7-A118-DB4BE388C46B}"/>
              </a:ext>
            </a:extLst>
          </p:cNvPr>
          <p:cNvSpPr txBox="1"/>
          <p:nvPr/>
        </p:nvSpPr>
        <p:spPr>
          <a:xfrm>
            <a:off x="4678749" y="1215225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3954</a:t>
            </a:r>
            <a:endParaRPr lang="ko-KR" altLang="en-US" sz="8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703220-EF4F-42BD-AFEB-2BA71AED83E3}"/>
              </a:ext>
            </a:extLst>
          </p:cNvPr>
          <p:cNvSpPr txBox="1"/>
          <p:nvPr/>
        </p:nvSpPr>
        <p:spPr>
          <a:xfrm>
            <a:off x="4678749" y="1687383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3956</a:t>
            </a:r>
            <a:endParaRPr lang="ko-KR" altLang="en-US" sz="8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F599F0-863A-43EF-BE6E-37C659B9E272}"/>
              </a:ext>
            </a:extLst>
          </p:cNvPr>
          <p:cNvSpPr txBox="1"/>
          <p:nvPr/>
        </p:nvSpPr>
        <p:spPr>
          <a:xfrm>
            <a:off x="4641526" y="2649308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3960</a:t>
            </a:r>
            <a:endParaRPr lang="ko-KR" altLang="en-US" sz="8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63E2AFC-9488-4386-A099-87602D3ED1D3}"/>
              </a:ext>
            </a:extLst>
          </p:cNvPr>
          <p:cNvSpPr txBox="1"/>
          <p:nvPr/>
        </p:nvSpPr>
        <p:spPr>
          <a:xfrm>
            <a:off x="4618259" y="3021980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3962</a:t>
            </a:r>
            <a:endParaRPr lang="ko-KR" altLang="en-US" sz="8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376606C-F698-45A7-92BF-4E53CACB3EDC}"/>
              </a:ext>
            </a:extLst>
          </p:cNvPr>
          <p:cNvSpPr txBox="1"/>
          <p:nvPr/>
        </p:nvSpPr>
        <p:spPr>
          <a:xfrm>
            <a:off x="4696971" y="3710881"/>
            <a:ext cx="449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3966</a:t>
            </a:r>
            <a:endParaRPr lang="ko-KR" altLang="en-US" sz="8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5E9DDB3-5D71-482D-9FED-A363C1601E6F}"/>
              </a:ext>
            </a:extLst>
          </p:cNvPr>
          <p:cNvSpPr txBox="1"/>
          <p:nvPr/>
        </p:nvSpPr>
        <p:spPr>
          <a:xfrm>
            <a:off x="4298302" y="3659328"/>
            <a:ext cx="30391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420</a:t>
            </a:r>
            <a:endParaRPr lang="ko-KR" altLang="en-US" sz="7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D79968F-B242-4E78-8D23-00842200807F}"/>
              </a:ext>
            </a:extLst>
          </p:cNvPr>
          <p:cNvSpPr txBox="1"/>
          <p:nvPr/>
        </p:nvSpPr>
        <p:spPr>
          <a:xfrm>
            <a:off x="4298302" y="3288761"/>
            <a:ext cx="30391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121</a:t>
            </a:r>
            <a:endParaRPr lang="ko-KR" altLang="en-US" sz="7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09A0CAE-2A97-4253-8DBA-32BF6C9E5977}"/>
              </a:ext>
            </a:extLst>
          </p:cNvPr>
          <p:cNvSpPr txBox="1"/>
          <p:nvPr/>
        </p:nvSpPr>
        <p:spPr>
          <a:xfrm>
            <a:off x="4286256" y="2829121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122</a:t>
            </a:r>
            <a:endParaRPr lang="ko-KR" altLang="en-US" sz="7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5EA6E50-C44D-48FF-B9C8-C49673A65E13}"/>
              </a:ext>
            </a:extLst>
          </p:cNvPr>
          <p:cNvSpPr txBox="1"/>
          <p:nvPr/>
        </p:nvSpPr>
        <p:spPr>
          <a:xfrm>
            <a:off x="4298302" y="2303900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123</a:t>
            </a:r>
            <a:endParaRPr lang="ko-KR" altLang="en-US" sz="7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9679FA-51A6-43FD-B45A-A113C61CC062}"/>
              </a:ext>
            </a:extLst>
          </p:cNvPr>
          <p:cNvSpPr txBox="1"/>
          <p:nvPr/>
        </p:nvSpPr>
        <p:spPr>
          <a:xfrm>
            <a:off x="4287222" y="1809905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124</a:t>
            </a:r>
            <a:endParaRPr lang="ko-KR" altLang="en-US" sz="7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F96ADE6-F7EF-47D4-8390-775100C02125}"/>
              </a:ext>
            </a:extLst>
          </p:cNvPr>
          <p:cNvSpPr txBox="1"/>
          <p:nvPr/>
        </p:nvSpPr>
        <p:spPr>
          <a:xfrm>
            <a:off x="4294930" y="1312513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125</a:t>
            </a:r>
            <a:endParaRPr lang="ko-KR" altLang="en-US" sz="7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E05738-665F-4191-80FB-71DEC2AA984E}"/>
              </a:ext>
            </a:extLst>
          </p:cNvPr>
          <p:cNvSpPr txBox="1"/>
          <p:nvPr/>
        </p:nvSpPr>
        <p:spPr>
          <a:xfrm>
            <a:off x="4277165" y="808276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126</a:t>
            </a:r>
            <a:endParaRPr lang="ko-KR" altLang="en-US" sz="7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F161733-BC8A-43B1-91CF-317EB2C8EC16}"/>
              </a:ext>
            </a:extLst>
          </p:cNvPr>
          <p:cNvSpPr txBox="1"/>
          <p:nvPr/>
        </p:nvSpPr>
        <p:spPr>
          <a:xfrm>
            <a:off x="4284137" y="312583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127</a:t>
            </a:r>
            <a:endParaRPr lang="ko-KR" altLang="en-US" sz="7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9580365-A331-4F5A-A374-73F3E798DCF2}"/>
              </a:ext>
            </a:extLst>
          </p:cNvPr>
          <p:cNvSpPr txBox="1"/>
          <p:nvPr/>
        </p:nvSpPr>
        <p:spPr>
          <a:xfrm>
            <a:off x="4592252" y="398157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128</a:t>
            </a:r>
            <a:endParaRPr lang="ko-KR" altLang="en-US" sz="7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AE28F7-FB77-4B53-951B-673B228C8D84}"/>
              </a:ext>
            </a:extLst>
          </p:cNvPr>
          <p:cNvSpPr txBox="1"/>
          <p:nvPr/>
        </p:nvSpPr>
        <p:spPr>
          <a:xfrm>
            <a:off x="4542967" y="862089"/>
            <a:ext cx="32351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129</a:t>
            </a:r>
            <a:endParaRPr lang="ko-KR" altLang="en-US" sz="7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682A41-562F-44D4-AB72-30F876AF904C}"/>
              </a:ext>
            </a:extLst>
          </p:cNvPr>
          <p:cNvSpPr txBox="1"/>
          <p:nvPr/>
        </p:nvSpPr>
        <p:spPr>
          <a:xfrm>
            <a:off x="4536992" y="1282083"/>
            <a:ext cx="323510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130</a:t>
            </a:r>
            <a:endParaRPr lang="ko-KR" altLang="en-US" sz="7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0783DDE-0078-4561-94FC-EFE1E248EC95}"/>
              </a:ext>
            </a:extLst>
          </p:cNvPr>
          <p:cNvSpPr txBox="1"/>
          <p:nvPr/>
        </p:nvSpPr>
        <p:spPr>
          <a:xfrm>
            <a:off x="4566832" y="1789333"/>
            <a:ext cx="196193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131</a:t>
            </a:r>
            <a:endParaRPr lang="ko-KR" altLang="en-US" sz="7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CCA61C9-B821-46FA-BCDC-D1528BC0FD41}"/>
              </a:ext>
            </a:extLst>
          </p:cNvPr>
          <p:cNvSpPr txBox="1"/>
          <p:nvPr/>
        </p:nvSpPr>
        <p:spPr>
          <a:xfrm>
            <a:off x="4526682" y="2642793"/>
            <a:ext cx="29099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132</a:t>
            </a:r>
            <a:endParaRPr lang="ko-KR" altLang="en-US" sz="7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E474E02-D18A-4F59-895D-DD0008D70948}"/>
              </a:ext>
            </a:extLst>
          </p:cNvPr>
          <p:cNvSpPr txBox="1"/>
          <p:nvPr/>
        </p:nvSpPr>
        <p:spPr>
          <a:xfrm>
            <a:off x="4526682" y="3042457"/>
            <a:ext cx="29099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133</a:t>
            </a:r>
            <a:endParaRPr lang="ko-KR" altLang="en-US" sz="7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4C52C4-ED59-476B-81C2-0FCD0E917937}"/>
              </a:ext>
            </a:extLst>
          </p:cNvPr>
          <p:cNvSpPr txBox="1"/>
          <p:nvPr/>
        </p:nvSpPr>
        <p:spPr>
          <a:xfrm>
            <a:off x="4533251" y="3414420"/>
            <a:ext cx="290996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/>
              <a:t>134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72849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DEE659-7AB2-4311-9D1D-2F95E7C8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5" y="0"/>
            <a:ext cx="6634264" cy="6822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E88C2-2582-4996-AB82-517085797C2B}"/>
              </a:ext>
            </a:extLst>
          </p:cNvPr>
          <p:cNvSpPr txBox="1"/>
          <p:nvPr/>
        </p:nvSpPr>
        <p:spPr>
          <a:xfrm>
            <a:off x="8618707" y="0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SCM7 : 53</a:t>
            </a:r>
          </a:p>
          <a:p>
            <a:r>
              <a:rPr lang="en-US" altLang="ko-KR" sz="3200" dirty="0"/>
              <a:t>3967~4019</a:t>
            </a:r>
          </a:p>
          <a:p>
            <a:r>
              <a:rPr lang="en-US" altLang="ko-KR" sz="3200" dirty="0"/>
              <a:t>LGM : 17</a:t>
            </a:r>
          </a:p>
          <a:p>
            <a:r>
              <a:rPr lang="en-US" altLang="ko-KR" sz="3200" dirty="0"/>
              <a:t>135~151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C3D26-3476-4360-8497-5D97BC72ED13}"/>
              </a:ext>
            </a:extLst>
          </p:cNvPr>
          <p:cNvSpPr txBox="1"/>
          <p:nvPr/>
        </p:nvSpPr>
        <p:spPr>
          <a:xfrm>
            <a:off x="8618707" y="2234119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SCM11 : 45</a:t>
            </a:r>
          </a:p>
          <a:p>
            <a:r>
              <a:rPr lang="en-US" altLang="ko-KR" sz="3200" dirty="0"/>
              <a:t>4020~4064</a:t>
            </a:r>
          </a:p>
          <a:p>
            <a:r>
              <a:rPr lang="en-US" altLang="ko-KR" sz="3200" dirty="0"/>
              <a:t>LGM : 15</a:t>
            </a:r>
          </a:p>
          <a:p>
            <a:r>
              <a:rPr lang="en-US" altLang="ko-KR" sz="3200" dirty="0"/>
              <a:t>152~166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9B79E-9D3E-40A7-B1B4-E30FC7DE5FB8}"/>
              </a:ext>
            </a:extLst>
          </p:cNvPr>
          <p:cNvSpPr txBox="1"/>
          <p:nvPr/>
        </p:nvSpPr>
        <p:spPr>
          <a:xfrm>
            <a:off x="8618707" y="4468238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SCM10 : 60</a:t>
            </a:r>
          </a:p>
          <a:p>
            <a:r>
              <a:rPr lang="en-US" altLang="ko-KR" sz="3200" dirty="0"/>
              <a:t>4065~4124</a:t>
            </a:r>
          </a:p>
          <a:p>
            <a:r>
              <a:rPr lang="en-US" altLang="ko-KR" sz="3200" dirty="0"/>
              <a:t>LGM : 21</a:t>
            </a:r>
          </a:p>
          <a:p>
            <a:r>
              <a:rPr lang="en-US" altLang="ko-KR" sz="3200" dirty="0"/>
              <a:t>167~187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8ED53-CF25-41B7-9E44-A23F622AE2FA}"/>
              </a:ext>
            </a:extLst>
          </p:cNvPr>
          <p:cNvSpPr txBox="1"/>
          <p:nvPr/>
        </p:nvSpPr>
        <p:spPr>
          <a:xfrm rot="5400000">
            <a:off x="6108399" y="304303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3967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D8CED-8A79-4D9C-830A-DB16DCF403FB}"/>
              </a:ext>
            </a:extLst>
          </p:cNvPr>
          <p:cNvSpPr txBox="1"/>
          <p:nvPr/>
        </p:nvSpPr>
        <p:spPr>
          <a:xfrm>
            <a:off x="5943433" y="563430"/>
            <a:ext cx="429399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135</a:t>
            </a:r>
            <a:endParaRPr lang="ko-KR" alt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9E20D-CD08-446E-A643-CEA125F4AD0C}"/>
              </a:ext>
            </a:extLst>
          </p:cNvPr>
          <p:cNvSpPr txBox="1"/>
          <p:nvPr/>
        </p:nvSpPr>
        <p:spPr>
          <a:xfrm rot="5400000">
            <a:off x="5373662" y="31035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3970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6FDA3-4232-46D5-AA12-1DA53A0D719B}"/>
              </a:ext>
            </a:extLst>
          </p:cNvPr>
          <p:cNvSpPr txBox="1"/>
          <p:nvPr/>
        </p:nvSpPr>
        <p:spPr>
          <a:xfrm rot="5400000">
            <a:off x="4596019" y="304304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3973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AD7C8-7347-4A8F-8975-5F6508EFA90D}"/>
              </a:ext>
            </a:extLst>
          </p:cNvPr>
          <p:cNvSpPr txBox="1"/>
          <p:nvPr/>
        </p:nvSpPr>
        <p:spPr>
          <a:xfrm rot="5400000">
            <a:off x="3843946" y="304303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3776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4858C-7068-4ABF-963E-C0AC20E2F83A}"/>
              </a:ext>
            </a:extLst>
          </p:cNvPr>
          <p:cNvSpPr txBox="1"/>
          <p:nvPr/>
        </p:nvSpPr>
        <p:spPr>
          <a:xfrm rot="5400000">
            <a:off x="3388439" y="29130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3977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5FEE3-1BB2-4AAE-B2A3-80212886D4D4}"/>
              </a:ext>
            </a:extLst>
          </p:cNvPr>
          <p:cNvSpPr txBox="1"/>
          <p:nvPr/>
        </p:nvSpPr>
        <p:spPr>
          <a:xfrm rot="5400000">
            <a:off x="3091873" y="29130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3978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1DAAA-032E-4029-9F3B-C5E5BDDB21C2}"/>
              </a:ext>
            </a:extLst>
          </p:cNvPr>
          <p:cNvSpPr txBox="1"/>
          <p:nvPr/>
        </p:nvSpPr>
        <p:spPr>
          <a:xfrm rot="5400000">
            <a:off x="2367740" y="29130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3981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B90E5A-5F21-4DFE-989E-E03D13EF53CD}"/>
              </a:ext>
            </a:extLst>
          </p:cNvPr>
          <p:cNvSpPr txBox="1"/>
          <p:nvPr/>
        </p:nvSpPr>
        <p:spPr>
          <a:xfrm rot="5400000">
            <a:off x="1615667" y="29130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3984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5A8C02-82C1-4137-A7C9-E7879384474D}"/>
              </a:ext>
            </a:extLst>
          </p:cNvPr>
          <p:cNvSpPr txBox="1"/>
          <p:nvPr/>
        </p:nvSpPr>
        <p:spPr>
          <a:xfrm>
            <a:off x="806042" y="130095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3987</a:t>
            </a:r>
            <a:endParaRPr lang="ko-KR" alt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9AC21-C1A8-4DFC-A184-757C702DFB10}"/>
              </a:ext>
            </a:extLst>
          </p:cNvPr>
          <p:cNvSpPr txBox="1"/>
          <p:nvPr/>
        </p:nvSpPr>
        <p:spPr>
          <a:xfrm rot="5400000">
            <a:off x="929152" y="2375443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3990</a:t>
            </a:r>
            <a:endParaRPr lang="ko-KR" altLang="en-US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1DFA5C-32AB-4B86-BEF9-61CC52939970}"/>
              </a:ext>
            </a:extLst>
          </p:cNvPr>
          <p:cNvSpPr txBox="1"/>
          <p:nvPr/>
        </p:nvSpPr>
        <p:spPr>
          <a:xfrm>
            <a:off x="806042" y="303433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3991</a:t>
            </a:r>
            <a:endParaRPr lang="ko-KR" alt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5C524-CB3B-4933-954E-AF3747683693}"/>
              </a:ext>
            </a:extLst>
          </p:cNvPr>
          <p:cNvSpPr txBox="1"/>
          <p:nvPr/>
        </p:nvSpPr>
        <p:spPr>
          <a:xfrm>
            <a:off x="817118" y="362054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3992</a:t>
            </a:r>
            <a:endParaRPr lang="ko-KR" altLang="en-US" sz="1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FCDEF9-D9F9-4B80-86F9-2552989AA6C8}"/>
              </a:ext>
            </a:extLst>
          </p:cNvPr>
          <p:cNvSpPr txBox="1"/>
          <p:nvPr/>
        </p:nvSpPr>
        <p:spPr>
          <a:xfrm>
            <a:off x="806042" y="468666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3995</a:t>
            </a:r>
            <a:endParaRPr lang="ko-KR" altLang="en-US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BEFC31-64DE-48D7-A8A9-78DEE9CDCF4A}"/>
              </a:ext>
            </a:extLst>
          </p:cNvPr>
          <p:cNvSpPr txBox="1"/>
          <p:nvPr/>
        </p:nvSpPr>
        <p:spPr>
          <a:xfrm rot="5400000">
            <a:off x="922587" y="534582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3996</a:t>
            </a:r>
            <a:endParaRPr lang="ko-KR" altLang="en-US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28B3CE-80F2-4BF8-A135-944D37A47357}"/>
              </a:ext>
            </a:extLst>
          </p:cNvPr>
          <p:cNvSpPr txBox="1"/>
          <p:nvPr/>
        </p:nvSpPr>
        <p:spPr>
          <a:xfrm>
            <a:off x="817118" y="575877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3997</a:t>
            </a:r>
            <a:endParaRPr lang="ko-KR" alt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953997-F033-47A2-893A-9B7BDDC71CF6}"/>
              </a:ext>
            </a:extLst>
          </p:cNvPr>
          <p:cNvSpPr txBox="1"/>
          <p:nvPr/>
        </p:nvSpPr>
        <p:spPr>
          <a:xfrm>
            <a:off x="806042" y="6177774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3999</a:t>
            </a:r>
            <a:endParaRPr lang="ko-KR" altLang="en-US" sz="1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BE17CA-14B9-4534-A968-01FDC1719547}"/>
              </a:ext>
            </a:extLst>
          </p:cNvPr>
          <p:cNvSpPr txBox="1"/>
          <p:nvPr/>
        </p:nvSpPr>
        <p:spPr>
          <a:xfrm rot="5400000">
            <a:off x="903536" y="644511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4001</a:t>
            </a:r>
            <a:endParaRPr lang="ko-KR" altLang="en-US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7A5A0-60FD-4A0E-AF92-C23458E6ED9A}"/>
              </a:ext>
            </a:extLst>
          </p:cNvPr>
          <p:cNvSpPr txBox="1"/>
          <p:nvPr/>
        </p:nvSpPr>
        <p:spPr>
          <a:xfrm rot="5400000">
            <a:off x="694007" y="6431713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4000</a:t>
            </a:r>
            <a:endParaRPr lang="ko-KR" altLang="en-US" sz="1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0D6E3-4AC8-4154-9550-BFFBF3A47802}"/>
              </a:ext>
            </a:extLst>
          </p:cNvPr>
          <p:cNvSpPr txBox="1"/>
          <p:nvPr/>
        </p:nvSpPr>
        <p:spPr>
          <a:xfrm>
            <a:off x="1880101" y="5443379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4002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FF8E0D-4EBA-4BA7-B509-1A7A1C536147}"/>
              </a:ext>
            </a:extLst>
          </p:cNvPr>
          <p:cNvSpPr txBox="1"/>
          <p:nvPr/>
        </p:nvSpPr>
        <p:spPr>
          <a:xfrm>
            <a:off x="1887600" y="468666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4005</a:t>
            </a:r>
            <a:endParaRPr lang="ko-KR" altLang="en-US" sz="1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553AD-00CB-4B30-B352-BB1DC0EDEDC7}"/>
              </a:ext>
            </a:extLst>
          </p:cNvPr>
          <p:cNvSpPr txBox="1"/>
          <p:nvPr/>
        </p:nvSpPr>
        <p:spPr>
          <a:xfrm>
            <a:off x="1887600" y="395766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4008</a:t>
            </a:r>
            <a:endParaRPr lang="ko-KR" altLang="en-US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AA0E32-B025-435A-8614-F20AFC7E50B6}"/>
              </a:ext>
            </a:extLst>
          </p:cNvPr>
          <p:cNvSpPr txBox="1"/>
          <p:nvPr/>
        </p:nvSpPr>
        <p:spPr>
          <a:xfrm>
            <a:off x="1880101" y="323784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4011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01BD3-28C7-46DB-9338-70AB1E32E05C}"/>
              </a:ext>
            </a:extLst>
          </p:cNvPr>
          <p:cNvSpPr txBox="1"/>
          <p:nvPr/>
        </p:nvSpPr>
        <p:spPr>
          <a:xfrm>
            <a:off x="1869387" y="2474573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4014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4C4EEF-B662-4E49-845E-B0C39B1AF6E3}"/>
              </a:ext>
            </a:extLst>
          </p:cNvPr>
          <p:cNvSpPr txBox="1"/>
          <p:nvPr/>
        </p:nvSpPr>
        <p:spPr>
          <a:xfrm>
            <a:off x="1847455" y="173171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4017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F8256F-437E-45F6-A169-928868CDC0DA}"/>
              </a:ext>
            </a:extLst>
          </p:cNvPr>
          <p:cNvSpPr txBox="1"/>
          <p:nvPr/>
        </p:nvSpPr>
        <p:spPr>
          <a:xfrm>
            <a:off x="1886744" y="128917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4019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C11AB0-8400-4232-8BD6-2C12FB498349}"/>
              </a:ext>
            </a:extLst>
          </p:cNvPr>
          <p:cNvSpPr txBox="1"/>
          <p:nvPr/>
        </p:nvSpPr>
        <p:spPr>
          <a:xfrm>
            <a:off x="5182442" y="576432"/>
            <a:ext cx="429399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136</a:t>
            </a:r>
            <a:endParaRPr lang="ko-KR" altLang="en-US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514216-6B9C-4D0B-A4E8-94D2FBC2A178}"/>
              </a:ext>
            </a:extLst>
          </p:cNvPr>
          <p:cNvSpPr txBox="1"/>
          <p:nvPr/>
        </p:nvSpPr>
        <p:spPr>
          <a:xfrm>
            <a:off x="4430247" y="576432"/>
            <a:ext cx="429399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137</a:t>
            </a:r>
            <a:endParaRPr lang="ko-KR" altLang="en-US" sz="9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EB2A00-7677-4804-96A0-5B68B96DCADE}"/>
              </a:ext>
            </a:extLst>
          </p:cNvPr>
          <p:cNvSpPr txBox="1"/>
          <p:nvPr/>
        </p:nvSpPr>
        <p:spPr>
          <a:xfrm>
            <a:off x="3067515" y="576432"/>
            <a:ext cx="429399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138</a:t>
            </a:r>
            <a:endParaRPr lang="ko-KR" altLang="en-US" sz="9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8C01AD-D843-48BF-ACFD-D8393F755332}"/>
              </a:ext>
            </a:extLst>
          </p:cNvPr>
          <p:cNvSpPr txBox="1"/>
          <p:nvPr/>
        </p:nvSpPr>
        <p:spPr>
          <a:xfrm>
            <a:off x="2190764" y="584985"/>
            <a:ext cx="429399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139</a:t>
            </a:r>
            <a:endParaRPr lang="ko-KR" altLang="en-US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15729E-A427-4AE6-9F41-F56FA90862F1}"/>
              </a:ext>
            </a:extLst>
          </p:cNvPr>
          <p:cNvSpPr txBox="1"/>
          <p:nvPr/>
        </p:nvSpPr>
        <p:spPr>
          <a:xfrm>
            <a:off x="1438194" y="584985"/>
            <a:ext cx="429399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140</a:t>
            </a:r>
            <a:endParaRPr lang="ko-KR" altLang="en-US" sz="9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0EC5A3-51AA-4A9B-8EEA-1B79CF195B7C}"/>
              </a:ext>
            </a:extLst>
          </p:cNvPr>
          <p:cNvSpPr txBox="1"/>
          <p:nvPr/>
        </p:nvSpPr>
        <p:spPr>
          <a:xfrm>
            <a:off x="1294682" y="1416642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141</a:t>
            </a:r>
            <a:endParaRPr lang="ko-KR" altLang="en-US" sz="9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E979BD-26FA-40B1-9928-741ECF1D29C6}"/>
              </a:ext>
            </a:extLst>
          </p:cNvPr>
          <p:cNvSpPr txBox="1"/>
          <p:nvPr/>
        </p:nvSpPr>
        <p:spPr>
          <a:xfrm>
            <a:off x="1290804" y="3445627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142</a:t>
            </a:r>
            <a:endParaRPr lang="ko-KR" altLang="en-US" sz="9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D5F7C8-31BE-43A5-8335-271F99951ECE}"/>
              </a:ext>
            </a:extLst>
          </p:cNvPr>
          <p:cNvSpPr txBox="1"/>
          <p:nvPr/>
        </p:nvSpPr>
        <p:spPr>
          <a:xfrm>
            <a:off x="1275214" y="4563550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143</a:t>
            </a:r>
            <a:endParaRPr lang="ko-KR" alt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239174-6C7E-4CA0-9236-060AA7952EC6}"/>
              </a:ext>
            </a:extLst>
          </p:cNvPr>
          <p:cNvSpPr txBox="1"/>
          <p:nvPr/>
        </p:nvSpPr>
        <p:spPr>
          <a:xfrm>
            <a:off x="1275214" y="5857160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144</a:t>
            </a:r>
            <a:endParaRPr lang="ko-KR" altLang="en-US" sz="9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4DBAC9-2471-4E0E-B260-D4EA41793018}"/>
              </a:ext>
            </a:extLst>
          </p:cNvPr>
          <p:cNvSpPr txBox="1"/>
          <p:nvPr/>
        </p:nvSpPr>
        <p:spPr>
          <a:xfrm>
            <a:off x="877820" y="6671205"/>
            <a:ext cx="419841" cy="2308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145</a:t>
            </a:r>
            <a:endParaRPr lang="ko-KR" altLang="en-US" sz="9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28C3AD-100A-4606-A097-2069034BAFAA}"/>
              </a:ext>
            </a:extLst>
          </p:cNvPr>
          <p:cNvSpPr txBox="1"/>
          <p:nvPr/>
        </p:nvSpPr>
        <p:spPr>
          <a:xfrm>
            <a:off x="1675981" y="5105530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146</a:t>
            </a:r>
            <a:endParaRPr lang="ko-KR" altLang="en-US" sz="9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0D4FDF-7355-400A-986D-A591A9E38C63}"/>
              </a:ext>
            </a:extLst>
          </p:cNvPr>
          <p:cNvSpPr txBox="1"/>
          <p:nvPr/>
        </p:nvSpPr>
        <p:spPr>
          <a:xfrm>
            <a:off x="1698700" y="4362674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147</a:t>
            </a:r>
            <a:endParaRPr lang="ko-KR" altLang="en-US" sz="9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1CCAAB-FB3B-4139-9503-F8C0C53801F1}"/>
              </a:ext>
            </a:extLst>
          </p:cNvPr>
          <p:cNvSpPr txBox="1"/>
          <p:nvPr/>
        </p:nvSpPr>
        <p:spPr>
          <a:xfrm>
            <a:off x="1698700" y="3649343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148</a:t>
            </a:r>
            <a:endParaRPr lang="ko-KR" altLang="en-US" sz="9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E3C8F9-E8CC-4D50-89E5-D7F8416CC512}"/>
              </a:ext>
            </a:extLst>
          </p:cNvPr>
          <p:cNvSpPr txBox="1"/>
          <p:nvPr/>
        </p:nvSpPr>
        <p:spPr>
          <a:xfrm>
            <a:off x="1676165" y="2905721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149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4E02B-9A6C-4C3F-8DED-E6993507A52B}"/>
              </a:ext>
            </a:extLst>
          </p:cNvPr>
          <p:cNvSpPr txBox="1"/>
          <p:nvPr/>
        </p:nvSpPr>
        <p:spPr>
          <a:xfrm>
            <a:off x="1669338" y="2181138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150</a:t>
            </a:r>
            <a:endParaRPr lang="ko-KR" altLang="en-US" sz="9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81306D-1459-43BE-9532-B67789B513B1}"/>
              </a:ext>
            </a:extLst>
          </p:cNvPr>
          <p:cNvSpPr txBox="1"/>
          <p:nvPr/>
        </p:nvSpPr>
        <p:spPr>
          <a:xfrm>
            <a:off x="1685375" y="1448035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151</a:t>
            </a:r>
            <a:endParaRPr lang="ko-KR" altLang="en-US" sz="9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699EA2-3904-4FCC-ACB9-AF8314692226}"/>
              </a:ext>
            </a:extLst>
          </p:cNvPr>
          <p:cNvSpPr txBox="1"/>
          <p:nvPr/>
        </p:nvSpPr>
        <p:spPr>
          <a:xfrm>
            <a:off x="2376323" y="1317196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4020</a:t>
            </a:r>
            <a:endParaRPr lang="ko-KR" alt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B10D5D-517A-449B-A0AA-02F0569A7982}"/>
              </a:ext>
            </a:extLst>
          </p:cNvPr>
          <p:cNvSpPr txBox="1"/>
          <p:nvPr/>
        </p:nvSpPr>
        <p:spPr>
          <a:xfrm>
            <a:off x="2376323" y="2050630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4023</a:t>
            </a:r>
            <a:endParaRPr lang="ko-KR" altLang="en-US" sz="10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B058AC-35A5-46FE-99A3-C578A8C95748}"/>
              </a:ext>
            </a:extLst>
          </p:cNvPr>
          <p:cNvSpPr txBox="1"/>
          <p:nvPr/>
        </p:nvSpPr>
        <p:spPr>
          <a:xfrm>
            <a:off x="2396446" y="280103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4026</a:t>
            </a:r>
            <a:endParaRPr lang="ko-KR" altLang="en-US" sz="1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68B45B-4DD8-4DD3-919D-6CB3E0CEBCA3}"/>
              </a:ext>
            </a:extLst>
          </p:cNvPr>
          <p:cNvSpPr txBox="1"/>
          <p:nvPr/>
        </p:nvSpPr>
        <p:spPr>
          <a:xfrm>
            <a:off x="2396446" y="354252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4029</a:t>
            </a:r>
            <a:endParaRPr lang="ko-KR" altLang="en-US" sz="1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417F11-8191-43D0-91AA-02D67A2F163E}"/>
              </a:ext>
            </a:extLst>
          </p:cNvPr>
          <p:cNvSpPr txBox="1"/>
          <p:nvPr/>
        </p:nvSpPr>
        <p:spPr>
          <a:xfrm>
            <a:off x="2358412" y="4253048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4032</a:t>
            </a:r>
            <a:endParaRPr lang="ko-KR" altLang="en-US" sz="1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A04971-34C2-4558-AA06-D8E883E1E264}"/>
              </a:ext>
            </a:extLst>
          </p:cNvPr>
          <p:cNvSpPr txBox="1"/>
          <p:nvPr/>
        </p:nvSpPr>
        <p:spPr>
          <a:xfrm>
            <a:off x="2376323" y="5003485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4035</a:t>
            </a:r>
            <a:endParaRPr lang="ko-KR" altLang="en-US" sz="1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9EE7C-2519-46C7-8F1A-305DD8397F3A}"/>
              </a:ext>
            </a:extLst>
          </p:cNvPr>
          <p:cNvSpPr txBox="1"/>
          <p:nvPr/>
        </p:nvSpPr>
        <p:spPr>
          <a:xfrm>
            <a:off x="3456401" y="5450304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4038</a:t>
            </a:r>
            <a:endParaRPr lang="ko-KR" altLang="en-US" sz="1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0AED29-B40C-4259-95B7-0DC1497ABBAE}"/>
              </a:ext>
            </a:extLst>
          </p:cNvPr>
          <p:cNvSpPr txBox="1"/>
          <p:nvPr/>
        </p:nvSpPr>
        <p:spPr>
          <a:xfrm>
            <a:off x="2367740" y="5440064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4037</a:t>
            </a:r>
            <a:endParaRPr lang="ko-KR" altLang="en-US" sz="1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7F52AE-F524-4BB3-A411-3233107BD67D}"/>
              </a:ext>
            </a:extLst>
          </p:cNvPr>
          <p:cNvSpPr txBox="1"/>
          <p:nvPr/>
        </p:nvSpPr>
        <p:spPr>
          <a:xfrm>
            <a:off x="3402893" y="4705646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4041</a:t>
            </a:r>
            <a:endParaRPr lang="ko-KR" altLang="en-US" sz="1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023650-6D6C-4F7E-85D1-D0374B5A9FE2}"/>
              </a:ext>
            </a:extLst>
          </p:cNvPr>
          <p:cNvSpPr txBox="1"/>
          <p:nvPr/>
        </p:nvSpPr>
        <p:spPr>
          <a:xfrm>
            <a:off x="3432427" y="3953458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4044</a:t>
            </a:r>
            <a:endParaRPr lang="ko-KR" alt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DE1D95-922B-4FC5-B544-5E72606FF25E}"/>
              </a:ext>
            </a:extLst>
          </p:cNvPr>
          <p:cNvSpPr txBox="1"/>
          <p:nvPr/>
        </p:nvSpPr>
        <p:spPr>
          <a:xfrm>
            <a:off x="3432427" y="3237847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4047</a:t>
            </a:r>
            <a:endParaRPr lang="ko-KR" alt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BB3D1DD-B620-4550-932E-CFCCAFAE30AF}"/>
              </a:ext>
            </a:extLst>
          </p:cNvPr>
          <p:cNvSpPr txBox="1"/>
          <p:nvPr/>
        </p:nvSpPr>
        <p:spPr>
          <a:xfrm>
            <a:off x="3402893" y="247457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4050</a:t>
            </a:r>
            <a:endParaRPr lang="ko-KR" altLang="en-US" sz="1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174ED90-0B52-4493-8A9C-5A5138852EC7}"/>
              </a:ext>
            </a:extLst>
          </p:cNvPr>
          <p:cNvSpPr txBox="1"/>
          <p:nvPr/>
        </p:nvSpPr>
        <p:spPr>
          <a:xfrm>
            <a:off x="3402893" y="175896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4053</a:t>
            </a:r>
            <a:endParaRPr lang="ko-KR" altLang="en-US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A60850-69E7-49C5-87B2-5DD06FD63BDD}"/>
              </a:ext>
            </a:extLst>
          </p:cNvPr>
          <p:cNvSpPr txBox="1"/>
          <p:nvPr/>
        </p:nvSpPr>
        <p:spPr>
          <a:xfrm>
            <a:off x="3412663" y="1336575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4055</a:t>
            </a:r>
            <a:endParaRPr lang="ko-KR" alt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395386-73D5-4F10-A125-D766E58A4EEB}"/>
              </a:ext>
            </a:extLst>
          </p:cNvPr>
          <p:cNvSpPr txBox="1"/>
          <p:nvPr/>
        </p:nvSpPr>
        <p:spPr>
          <a:xfrm>
            <a:off x="3867335" y="5463528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4056</a:t>
            </a:r>
            <a:endParaRPr lang="ko-KR" altLang="en-US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BB1E88-0DEA-4C6F-AEC7-2889F7104144}"/>
              </a:ext>
            </a:extLst>
          </p:cNvPr>
          <p:cNvSpPr txBox="1"/>
          <p:nvPr/>
        </p:nvSpPr>
        <p:spPr>
          <a:xfrm>
            <a:off x="3887507" y="4691618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4059</a:t>
            </a:r>
            <a:endParaRPr lang="ko-KR" altLang="en-US" sz="1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967388D-701C-44E1-B0B8-EA4B24BB5BF7}"/>
              </a:ext>
            </a:extLst>
          </p:cNvPr>
          <p:cNvSpPr txBox="1"/>
          <p:nvPr/>
        </p:nvSpPr>
        <p:spPr>
          <a:xfrm>
            <a:off x="3873635" y="3967486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4062</a:t>
            </a:r>
            <a:endParaRPr lang="ko-KR" alt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369CC6-B855-4ABF-A631-207E91B61135}"/>
              </a:ext>
            </a:extLst>
          </p:cNvPr>
          <p:cNvSpPr txBox="1"/>
          <p:nvPr/>
        </p:nvSpPr>
        <p:spPr>
          <a:xfrm>
            <a:off x="3901379" y="352623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4064</a:t>
            </a:r>
            <a:endParaRPr lang="ko-KR" alt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4CE79E-D733-48D1-BD4F-1DEBF6819E97}"/>
              </a:ext>
            </a:extLst>
          </p:cNvPr>
          <p:cNvSpPr txBox="1"/>
          <p:nvPr/>
        </p:nvSpPr>
        <p:spPr>
          <a:xfrm>
            <a:off x="2828846" y="1399052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152</a:t>
            </a:r>
            <a:endParaRPr lang="ko-KR" altLang="en-US" sz="9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2B0F18-F53B-450C-8D0C-DB36A3C8CF81}"/>
              </a:ext>
            </a:extLst>
          </p:cNvPr>
          <p:cNvSpPr txBox="1"/>
          <p:nvPr/>
        </p:nvSpPr>
        <p:spPr>
          <a:xfrm>
            <a:off x="3221374" y="1407767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163</a:t>
            </a:r>
            <a:endParaRPr lang="ko-KR" altLang="en-US" sz="9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A3957E-32B9-402B-8523-EB314A308FC9}"/>
              </a:ext>
            </a:extLst>
          </p:cNvPr>
          <p:cNvSpPr txBox="1"/>
          <p:nvPr/>
        </p:nvSpPr>
        <p:spPr>
          <a:xfrm>
            <a:off x="2839489" y="2123033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153</a:t>
            </a:r>
            <a:endParaRPr lang="ko-KR" altLang="en-US" sz="9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8B8096C-8C49-4261-BE5B-9EFD1CE96E93}"/>
              </a:ext>
            </a:extLst>
          </p:cNvPr>
          <p:cNvSpPr txBox="1"/>
          <p:nvPr/>
        </p:nvSpPr>
        <p:spPr>
          <a:xfrm>
            <a:off x="3232017" y="2131748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162</a:t>
            </a:r>
            <a:endParaRPr lang="ko-KR" altLang="en-US" sz="9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5C76FF-9A6F-4712-968C-D4FB0C64A61F}"/>
              </a:ext>
            </a:extLst>
          </p:cNvPr>
          <p:cNvSpPr txBox="1"/>
          <p:nvPr/>
        </p:nvSpPr>
        <p:spPr>
          <a:xfrm>
            <a:off x="2839489" y="2912495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154</a:t>
            </a:r>
            <a:endParaRPr lang="ko-KR" altLang="en-US" sz="9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BBF03-9D3F-4F61-8BAA-B78DB2A8B8D4}"/>
              </a:ext>
            </a:extLst>
          </p:cNvPr>
          <p:cNvSpPr txBox="1"/>
          <p:nvPr/>
        </p:nvSpPr>
        <p:spPr>
          <a:xfrm>
            <a:off x="3232017" y="2921210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161</a:t>
            </a:r>
            <a:endParaRPr lang="ko-KR" altLang="en-US" sz="9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76F9A7-2D48-4664-B438-72E1D1B6BDF1}"/>
              </a:ext>
            </a:extLst>
          </p:cNvPr>
          <p:cNvSpPr txBox="1"/>
          <p:nvPr/>
        </p:nvSpPr>
        <p:spPr>
          <a:xfrm>
            <a:off x="2839489" y="3655761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155</a:t>
            </a:r>
            <a:endParaRPr lang="ko-KR" altLang="en-US" sz="9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83F6349-B592-4F7D-970F-9E359DD831F4}"/>
              </a:ext>
            </a:extLst>
          </p:cNvPr>
          <p:cNvSpPr txBox="1"/>
          <p:nvPr/>
        </p:nvSpPr>
        <p:spPr>
          <a:xfrm>
            <a:off x="3232017" y="3664476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160</a:t>
            </a:r>
            <a:endParaRPr lang="ko-KR" altLang="en-US" sz="9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C93432-391E-45FA-91C3-C77AC6F2A4D4}"/>
              </a:ext>
            </a:extLst>
          </p:cNvPr>
          <p:cNvSpPr txBox="1"/>
          <p:nvPr/>
        </p:nvSpPr>
        <p:spPr>
          <a:xfrm>
            <a:off x="2856752" y="4379066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156</a:t>
            </a:r>
            <a:endParaRPr lang="ko-KR" altLang="en-US" sz="9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526BCA-CCDD-4CAD-AA50-A082916B4DD2}"/>
              </a:ext>
            </a:extLst>
          </p:cNvPr>
          <p:cNvSpPr txBox="1"/>
          <p:nvPr/>
        </p:nvSpPr>
        <p:spPr>
          <a:xfrm>
            <a:off x="3249280" y="4387781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159</a:t>
            </a:r>
            <a:endParaRPr lang="ko-KR" altLang="en-US" sz="9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8F9225-6970-4F40-947A-B9DF80002A5E}"/>
              </a:ext>
            </a:extLst>
          </p:cNvPr>
          <p:cNvSpPr txBox="1"/>
          <p:nvPr/>
        </p:nvSpPr>
        <p:spPr>
          <a:xfrm>
            <a:off x="2845039" y="5122332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157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749DF3-2D10-48B2-8F62-7CDB30D8E78B}"/>
              </a:ext>
            </a:extLst>
          </p:cNvPr>
          <p:cNvSpPr txBox="1"/>
          <p:nvPr/>
        </p:nvSpPr>
        <p:spPr>
          <a:xfrm>
            <a:off x="3237567" y="5131047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158</a:t>
            </a:r>
            <a:endParaRPr lang="ko-KR" altLang="en-US" sz="9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62C2D3-A296-49EA-B077-78CD355CB364}"/>
              </a:ext>
            </a:extLst>
          </p:cNvPr>
          <p:cNvSpPr txBox="1"/>
          <p:nvPr/>
        </p:nvSpPr>
        <p:spPr>
          <a:xfrm>
            <a:off x="4362833" y="5122331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164</a:t>
            </a:r>
            <a:endParaRPr lang="ko-KR" altLang="en-US" sz="9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F879FE6-2343-414D-84B7-BE174EAC5542}"/>
              </a:ext>
            </a:extLst>
          </p:cNvPr>
          <p:cNvSpPr txBox="1"/>
          <p:nvPr/>
        </p:nvSpPr>
        <p:spPr>
          <a:xfrm>
            <a:off x="4362833" y="4387781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165</a:t>
            </a:r>
            <a:endParaRPr lang="ko-KR" altLang="en-US" sz="9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6CB56A-088B-4C70-8335-51CC4C97576C}"/>
              </a:ext>
            </a:extLst>
          </p:cNvPr>
          <p:cNvSpPr txBox="1"/>
          <p:nvPr/>
        </p:nvSpPr>
        <p:spPr>
          <a:xfrm>
            <a:off x="4351070" y="3644034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166</a:t>
            </a:r>
            <a:endParaRPr lang="ko-KR" altLang="en-US" sz="9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A803C3-FD68-42F0-B66B-77470DDE42DC}"/>
              </a:ext>
            </a:extLst>
          </p:cNvPr>
          <p:cNvSpPr txBox="1"/>
          <p:nvPr/>
        </p:nvSpPr>
        <p:spPr>
          <a:xfrm>
            <a:off x="3901379" y="3251071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4065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2655059-ED61-4A8A-99F3-C3B1CD8D06D7}"/>
              </a:ext>
            </a:extLst>
          </p:cNvPr>
          <p:cNvSpPr txBox="1"/>
          <p:nvPr/>
        </p:nvSpPr>
        <p:spPr>
          <a:xfrm>
            <a:off x="3901379" y="248904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4068</a:t>
            </a:r>
            <a:endParaRPr lang="ko-KR" altLang="en-US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FAF14EC-779D-4165-9A83-06C11CA526A5}"/>
              </a:ext>
            </a:extLst>
          </p:cNvPr>
          <p:cNvSpPr txBox="1"/>
          <p:nvPr/>
        </p:nvSpPr>
        <p:spPr>
          <a:xfrm>
            <a:off x="3892361" y="1785992"/>
            <a:ext cx="528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4071</a:t>
            </a:r>
            <a:endParaRPr lang="ko-KR" altLang="en-US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36CAD5-2160-4173-A559-17CBC4B84444}"/>
              </a:ext>
            </a:extLst>
          </p:cNvPr>
          <p:cNvSpPr txBox="1"/>
          <p:nvPr/>
        </p:nvSpPr>
        <p:spPr>
          <a:xfrm>
            <a:off x="3884660" y="1338666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4073</a:t>
            </a:r>
            <a:endParaRPr lang="ko-KR" altLang="en-US" sz="10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89C31B-CED7-44B6-8CB0-8D763C31FDC8}"/>
              </a:ext>
            </a:extLst>
          </p:cNvPr>
          <p:cNvSpPr txBox="1"/>
          <p:nvPr/>
        </p:nvSpPr>
        <p:spPr>
          <a:xfrm>
            <a:off x="4943880" y="1305404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4074</a:t>
            </a:r>
            <a:endParaRPr lang="ko-KR" altLang="en-US" sz="10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2B6B433-0714-44CB-87BB-3C51F2E3026B}"/>
              </a:ext>
            </a:extLst>
          </p:cNvPr>
          <p:cNvSpPr txBox="1"/>
          <p:nvPr/>
        </p:nvSpPr>
        <p:spPr>
          <a:xfrm>
            <a:off x="4963608" y="1751032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4076</a:t>
            </a:r>
            <a:endParaRPr lang="ko-KR" altLang="en-US" sz="10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F39BA0-A314-49FE-942B-66154D66BA00}"/>
              </a:ext>
            </a:extLst>
          </p:cNvPr>
          <p:cNvSpPr txBox="1"/>
          <p:nvPr/>
        </p:nvSpPr>
        <p:spPr>
          <a:xfrm>
            <a:off x="4963608" y="2494351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4079</a:t>
            </a:r>
            <a:endParaRPr lang="ko-KR" altLang="en-US" sz="10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B5879EA-8675-458E-8E8F-ADC949D11C78}"/>
              </a:ext>
            </a:extLst>
          </p:cNvPr>
          <p:cNvSpPr txBox="1"/>
          <p:nvPr/>
        </p:nvSpPr>
        <p:spPr>
          <a:xfrm>
            <a:off x="4957445" y="3231550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4082</a:t>
            </a:r>
            <a:endParaRPr lang="ko-KR" altLang="en-US" sz="10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FEC4C8E-5F57-4A18-9143-1FEAE94E52D0}"/>
              </a:ext>
            </a:extLst>
          </p:cNvPr>
          <p:cNvSpPr txBox="1"/>
          <p:nvPr/>
        </p:nvSpPr>
        <p:spPr>
          <a:xfrm>
            <a:off x="4941288" y="3988766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4085</a:t>
            </a:r>
            <a:endParaRPr lang="ko-KR" altLang="en-US" sz="10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C788CB-7D20-4B28-ACAF-A6024DBE5A5E}"/>
              </a:ext>
            </a:extLst>
          </p:cNvPr>
          <p:cNvSpPr txBox="1"/>
          <p:nvPr/>
        </p:nvSpPr>
        <p:spPr>
          <a:xfrm>
            <a:off x="4931398" y="4712068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4088</a:t>
            </a:r>
            <a:endParaRPr lang="ko-KR" altLang="en-US" sz="10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FCD198B-B797-4E6C-B8A8-BCDFCC15D9E8}"/>
              </a:ext>
            </a:extLst>
          </p:cNvPr>
          <p:cNvSpPr txBox="1"/>
          <p:nvPr/>
        </p:nvSpPr>
        <p:spPr>
          <a:xfrm>
            <a:off x="4966605" y="5425095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4091</a:t>
            </a:r>
            <a:endParaRPr lang="ko-KR" altLang="en-US" sz="1000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B493CB-CFDE-4606-BEA9-6BE6B0773358}"/>
              </a:ext>
            </a:extLst>
          </p:cNvPr>
          <p:cNvSpPr txBox="1"/>
          <p:nvPr/>
        </p:nvSpPr>
        <p:spPr>
          <a:xfrm>
            <a:off x="5397141" y="5472338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4092</a:t>
            </a:r>
            <a:endParaRPr lang="ko-KR" altLang="en-US" sz="10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69B67A-19EF-424D-951D-320AB95AF13D}"/>
              </a:ext>
            </a:extLst>
          </p:cNvPr>
          <p:cNvSpPr txBox="1"/>
          <p:nvPr/>
        </p:nvSpPr>
        <p:spPr>
          <a:xfrm>
            <a:off x="5427480" y="4720878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4095</a:t>
            </a:r>
            <a:endParaRPr lang="ko-KR" altLang="en-US" sz="10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DC75DE-DC5F-4846-B258-F70F89A292C9}"/>
              </a:ext>
            </a:extLst>
          </p:cNvPr>
          <p:cNvSpPr txBox="1"/>
          <p:nvPr/>
        </p:nvSpPr>
        <p:spPr>
          <a:xfrm>
            <a:off x="5453789" y="3967486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4098</a:t>
            </a:r>
            <a:endParaRPr lang="ko-KR" altLang="en-US" sz="10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D68D08-7B55-4A7E-B8E3-20E4A1D4D3D8}"/>
              </a:ext>
            </a:extLst>
          </p:cNvPr>
          <p:cNvSpPr txBox="1"/>
          <p:nvPr/>
        </p:nvSpPr>
        <p:spPr>
          <a:xfrm>
            <a:off x="5426397" y="3214094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4101</a:t>
            </a:r>
            <a:endParaRPr lang="ko-KR" altLang="en-US" sz="10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3DD1E2-AF2A-4E48-95A4-7EBAB7DC2C68}"/>
              </a:ext>
            </a:extLst>
          </p:cNvPr>
          <p:cNvSpPr txBox="1"/>
          <p:nvPr/>
        </p:nvSpPr>
        <p:spPr>
          <a:xfrm>
            <a:off x="5405997" y="2498756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4104</a:t>
            </a:r>
            <a:endParaRPr lang="ko-KR" altLang="en-US" sz="10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FDE4B4-C37D-42D5-8F8B-8E558335BB62}"/>
              </a:ext>
            </a:extLst>
          </p:cNvPr>
          <p:cNvSpPr txBox="1"/>
          <p:nvPr/>
        </p:nvSpPr>
        <p:spPr>
          <a:xfrm>
            <a:off x="5405997" y="1740445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4107</a:t>
            </a:r>
            <a:endParaRPr lang="ko-KR" altLang="en-US" sz="10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FF05D6-EC0E-4A39-A0A8-F0C02161335B}"/>
              </a:ext>
            </a:extLst>
          </p:cNvPr>
          <p:cNvSpPr txBox="1"/>
          <p:nvPr/>
        </p:nvSpPr>
        <p:spPr>
          <a:xfrm>
            <a:off x="5397140" y="1302510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4109</a:t>
            </a:r>
            <a:endParaRPr lang="ko-KR" altLang="en-US" sz="10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773883-F368-4064-AEBC-416A662EF22A}"/>
              </a:ext>
            </a:extLst>
          </p:cNvPr>
          <p:cNvSpPr txBox="1"/>
          <p:nvPr/>
        </p:nvSpPr>
        <p:spPr>
          <a:xfrm>
            <a:off x="6447618" y="789402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4110</a:t>
            </a:r>
            <a:endParaRPr lang="ko-KR" altLang="en-US" sz="10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F1814C-A441-4D66-B87D-40C33F1D3E37}"/>
              </a:ext>
            </a:extLst>
          </p:cNvPr>
          <p:cNvSpPr txBox="1"/>
          <p:nvPr/>
        </p:nvSpPr>
        <p:spPr>
          <a:xfrm>
            <a:off x="6455624" y="1578839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4114</a:t>
            </a:r>
            <a:endParaRPr lang="ko-KR" altLang="en-US" sz="10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52D02B-EC26-4025-A275-89E924DF3B08}"/>
              </a:ext>
            </a:extLst>
          </p:cNvPr>
          <p:cNvSpPr txBox="1"/>
          <p:nvPr/>
        </p:nvSpPr>
        <p:spPr>
          <a:xfrm>
            <a:off x="6467551" y="2179730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4115</a:t>
            </a:r>
            <a:endParaRPr lang="ko-KR" altLang="en-US" sz="10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DD979B9-7457-4023-9C4A-D64CF7AAFCEB}"/>
              </a:ext>
            </a:extLst>
          </p:cNvPr>
          <p:cNvSpPr txBox="1"/>
          <p:nvPr/>
        </p:nvSpPr>
        <p:spPr>
          <a:xfrm>
            <a:off x="6467551" y="3199406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4118</a:t>
            </a:r>
            <a:endParaRPr lang="ko-KR" altLang="en-US" sz="1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D75B158-F879-481A-A7BD-A3714DC0EF78}"/>
              </a:ext>
            </a:extLst>
          </p:cNvPr>
          <p:cNvSpPr txBox="1"/>
          <p:nvPr/>
        </p:nvSpPr>
        <p:spPr>
          <a:xfrm>
            <a:off x="6434698" y="3673656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4119</a:t>
            </a:r>
            <a:endParaRPr lang="ko-KR" altLang="en-US" sz="10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EEB20D9-940B-4687-95DC-AB96508AD796}"/>
              </a:ext>
            </a:extLst>
          </p:cNvPr>
          <p:cNvSpPr txBox="1"/>
          <p:nvPr/>
        </p:nvSpPr>
        <p:spPr>
          <a:xfrm>
            <a:off x="6460660" y="4463093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4122</a:t>
            </a:r>
            <a:endParaRPr lang="ko-KR" altLang="en-US" sz="10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AD84D4E-C599-451C-9A37-49883F3DE970}"/>
              </a:ext>
            </a:extLst>
          </p:cNvPr>
          <p:cNvSpPr txBox="1"/>
          <p:nvPr/>
        </p:nvSpPr>
        <p:spPr>
          <a:xfrm>
            <a:off x="6447618" y="5268456"/>
            <a:ext cx="5288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4124</a:t>
            </a:r>
            <a:endParaRPr lang="ko-KR" altLang="en-US" sz="10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22D3DA4-C1AB-4F7A-821F-CD2E91C98F71}"/>
              </a:ext>
            </a:extLst>
          </p:cNvPr>
          <p:cNvSpPr txBox="1"/>
          <p:nvPr/>
        </p:nvSpPr>
        <p:spPr>
          <a:xfrm>
            <a:off x="4351672" y="1406796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169</a:t>
            </a:r>
            <a:endParaRPr lang="ko-KR" altLang="en-US" sz="9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EDA91E-456E-4451-B90F-03AE550430BD}"/>
              </a:ext>
            </a:extLst>
          </p:cNvPr>
          <p:cNvSpPr txBox="1"/>
          <p:nvPr/>
        </p:nvSpPr>
        <p:spPr>
          <a:xfrm>
            <a:off x="4744200" y="1415511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170</a:t>
            </a:r>
            <a:endParaRPr lang="ko-KR" altLang="en-US" sz="9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C8C9BD7-A266-4FA7-9ECA-B98EE86D0439}"/>
              </a:ext>
            </a:extLst>
          </p:cNvPr>
          <p:cNvSpPr txBox="1"/>
          <p:nvPr/>
        </p:nvSpPr>
        <p:spPr>
          <a:xfrm>
            <a:off x="4351672" y="2158625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168</a:t>
            </a:r>
            <a:endParaRPr lang="ko-KR" altLang="en-US" sz="9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3F7791-3355-44E3-B056-58E3468033C0}"/>
              </a:ext>
            </a:extLst>
          </p:cNvPr>
          <p:cNvSpPr txBox="1"/>
          <p:nvPr/>
        </p:nvSpPr>
        <p:spPr>
          <a:xfrm>
            <a:off x="4744200" y="2167340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171</a:t>
            </a:r>
            <a:endParaRPr lang="ko-KR" altLang="en-US" sz="9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8F5AD9-7C2B-4216-A4B3-E8E5B92A0B72}"/>
              </a:ext>
            </a:extLst>
          </p:cNvPr>
          <p:cNvSpPr txBox="1"/>
          <p:nvPr/>
        </p:nvSpPr>
        <p:spPr>
          <a:xfrm>
            <a:off x="4361736" y="2870724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167</a:t>
            </a:r>
            <a:endParaRPr lang="ko-KR" altLang="en-US" sz="9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40F512-E43C-4748-AE3C-DB22DE37D1C6}"/>
              </a:ext>
            </a:extLst>
          </p:cNvPr>
          <p:cNvSpPr txBox="1"/>
          <p:nvPr/>
        </p:nvSpPr>
        <p:spPr>
          <a:xfrm>
            <a:off x="4754264" y="2879439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172</a:t>
            </a:r>
            <a:endParaRPr lang="ko-KR" altLang="en-US" sz="9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508C094-59F7-4EE0-BDB0-35B34E197593}"/>
              </a:ext>
            </a:extLst>
          </p:cNvPr>
          <p:cNvSpPr txBox="1"/>
          <p:nvPr/>
        </p:nvSpPr>
        <p:spPr>
          <a:xfrm>
            <a:off x="4782864" y="3663697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173</a:t>
            </a:r>
            <a:endParaRPr lang="ko-KR" altLang="en-US" sz="9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D76C9C-59DB-4E41-9945-0A4ABD77FC3B}"/>
              </a:ext>
            </a:extLst>
          </p:cNvPr>
          <p:cNvSpPr txBox="1"/>
          <p:nvPr/>
        </p:nvSpPr>
        <p:spPr>
          <a:xfrm>
            <a:off x="4782864" y="4415526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174</a:t>
            </a:r>
            <a:endParaRPr lang="ko-KR" altLang="en-US" sz="9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459D8-434B-4EB4-88D5-3B7054D0A545}"/>
              </a:ext>
            </a:extLst>
          </p:cNvPr>
          <p:cNvSpPr txBox="1"/>
          <p:nvPr/>
        </p:nvSpPr>
        <p:spPr>
          <a:xfrm>
            <a:off x="4792928" y="5127625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175</a:t>
            </a:r>
            <a:endParaRPr lang="ko-KR" altLang="en-US" sz="9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ED043B-19C2-4BB0-9CC1-21FD2A311D17}"/>
              </a:ext>
            </a:extLst>
          </p:cNvPr>
          <p:cNvSpPr txBox="1"/>
          <p:nvPr/>
        </p:nvSpPr>
        <p:spPr>
          <a:xfrm>
            <a:off x="5897346" y="1415511"/>
            <a:ext cx="194961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181</a:t>
            </a:r>
            <a:endParaRPr lang="ko-KR" altLang="en-US" sz="9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4AEE4B0-B34B-44A0-8D13-5F242038B0C8}"/>
              </a:ext>
            </a:extLst>
          </p:cNvPr>
          <p:cNvSpPr txBox="1"/>
          <p:nvPr/>
        </p:nvSpPr>
        <p:spPr>
          <a:xfrm>
            <a:off x="5897346" y="2167340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180</a:t>
            </a:r>
            <a:endParaRPr lang="ko-KR" altLang="en-US" sz="9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8AE73BD-A98F-4BC1-B75C-5332CB29DEBC}"/>
              </a:ext>
            </a:extLst>
          </p:cNvPr>
          <p:cNvSpPr txBox="1"/>
          <p:nvPr/>
        </p:nvSpPr>
        <p:spPr>
          <a:xfrm>
            <a:off x="5907410" y="2879439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179</a:t>
            </a:r>
            <a:endParaRPr lang="ko-KR" altLang="en-US" sz="9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D2CD6A6-6F0B-4A7B-9486-6C193BD51B7D}"/>
              </a:ext>
            </a:extLst>
          </p:cNvPr>
          <p:cNvSpPr txBox="1"/>
          <p:nvPr/>
        </p:nvSpPr>
        <p:spPr>
          <a:xfrm>
            <a:off x="5896050" y="3641602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178</a:t>
            </a:r>
            <a:endParaRPr lang="ko-KR" altLang="en-US" sz="9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C5F4868-9C44-4C7B-99A7-D46698E45FBB}"/>
              </a:ext>
            </a:extLst>
          </p:cNvPr>
          <p:cNvSpPr txBox="1"/>
          <p:nvPr/>
        </p:nvSpPr>
        <p:spPr>
          <a:xfrm>
            <a:off x="5896050" y="4393431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177</a:t>
            </a:r>
            <a:endParaRPr lang="ko-KR" altLang="en-US" sz="9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8578EAF-6667-44B6-80DF-BCA37D00B5EC}"/>
              </a:ext>
            </a:extLst>
          </p:cNvPr>
          <p:cNvSpPr txBox="1"/>
          <p:nvPr/>
        </p:nvSpPr>
        <p:spPr>
          <a:xfrm>
            <a:off x="5906114" y="5105530"/>
            <a:ext cx="210763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176</a:t>
            </a:r>
            <a:endParaRPr lang="ko-KR" altLang="en-US" sz="9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7416416-7085-401D-9200-B456989A0A3F}"/>
              </a:ext>
            </a:extLst>
          </p:cNvPr>
          <p:cNvSpPr txBox="1"/>
          <p:nvPr/>
        </p:nvSpPr>
        <p:spPr>
          <a:xfrm>
            <a:off x="6287950" y="2391567"/>
            <a:ext cx="292702" cy="5078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184</a:t>
            </a:r>
            <a:endParaRPr lang="ko-KR" altLang="en-US" sz="9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3F17D5-AA0D-4459-BFFE-CF941A24DCCE}"/>
              </a:ext>
            </a:extLst>
          </p:cNvPr>
          <p:cNvSpPr txBox="1"/>
          <p:nvPr/>
        </p:nvSpPr>
        <p:spPr>
          <a:xfrm>
            <a:off x="6245520" y="910827"/>
            <a:ext cx="376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182</a:t>
            </a:r>
            <a:endParaRPr lang="ko-KR" altLang="en-US" sz="9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B1AAAD-37BB-4B3B-A75D-AF0E20BCBF59}"/>
              </a:ext>
            </a:extLst>
          </p:cNvPr>
          <p:cNvSpPr txBox="1"/>
          <p:nvPr/>
        </p:nvSpPr>
        <p:spPr>
          <a:xfrm>
            <a:off x="6283033" y="1469969"/>
            <a:ext cx="376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183</a:t>
            </a:r>
            <a:endParaRPr lang="ko-KR" altLang="en-US" sz="9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0ACDCFF-AFC8-4D13-B847-0C8CE03B34FB}"/>
              </a:ext>
            </a:extLst>
          </p:cNvPr>
          <p:cNvSpPr txBox="1"/>
          <p:nvPr/>
        </p:nvSpPr>
        <p:spPr>
          <a:xfrm>
            <a:off x="6267406" y="3736248"/>
            <a:ext cx="376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185</a:t>
            </a:r>
            <a:endParaRPr lang="ko-KR" altLang="en-US" sz="900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319CC1A-A775-4B0D-8096-76FED7F6CE78}"/>
              </a:ext>
            </a:extLst>
          </p:cNvPr>
          <p:cNvSpPr txBox="1"/>
          <p:nvPr/>
        </p:nvSpPr>
        <p:spPr>
          <a:xfrm>
            <a:off x="6248560" y="4352139"/>
            <a:ext cx="376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186</a:t>
            </a:r>
            <a:endParaRPr lang="ko-KR" altLang="en-US" sz="9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90F0B8A-AB30-4B74-AAAB-C520C9A469B3}"/>
              </a:ext>
            </a:extLst>
          </p:cNvPr>
          <p:cNvSpPr txBox="1"/>
          <p:nvPr/>
        </p:nvSpPr>
        <p:spPr>
          <a:xfrm>
            <a:off x="6245520" y="5256545"/>
            <a:ext cx="37643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187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6222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E25CE-8985-4B8C-ADF7-601FDE8B19E4}"/>
              </a:ext>
            </a:extLst>
          </p:cNvPr>
          <p:cNvSpPr txBox="1"/>
          <p:nvPr/>
        </p:nvSpPr>
        <p:spPr>
          <a:xfrm>
            <a:off x="9007813" y="58366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SCM8 : 61</a:t>
            </a:r>
          </a:p>
          <a:p>
            <a:r>
              <a:rPr lang="en-US" altLang="ko-KR" sz="3200" dirty="0"/>
              <a:t>4125~4185</a:t>
            </a:r>
          </a:p>
          <a:p>
            <a:r>
              <a:rPr lang="en-US" altLang="ko-KR" sz="3200" dirty="0"/>
              <a:t>LGM : 21</a:t>
            </a:r>
          </a:p>
          <a:p>
            <a:r>
              <a:rPr lang="en-US" altLang="ko-KR" sz="3200" dirty="0"/>
              <a:t>188~208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DB9956-38F4-4D7F-B267-6007CA48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067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A23004-3112-4D3F-80D1-0FD3596381F8}"/>
              </a:ext>
            </a:extLst>
          </p:cNvPr>
          <p:cNvSpPr txBox="1"/>
          <p:nvPr/>
        </p:nvSpPr>
        <p:spPr>
          <a:xfrm>
            <a:off x="9007813" y="2642681"/>
            <a:ext cx="27237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SCM9 : 50</a:t>
            </a:r>
          </a:p>
          <a:p>
            <a:r>
              <a:rPr lang="en-US" altLang="ko-KR" sz="3200" dirty="0"/>
              <a:t>4186~4235</a:t>
            </a:r>
          </a:p>
          <a:p>
            <a:r>
              <a:rPr lang="en-US" altLang="ko-KR" sz="3200" dirty="0"/>
              <a:t>LGM : 17</a:t>
            </a:r>
          </a:p>
          <a:p>
            <a:r>
              <a:rPr lang="en-US" altLang="ko-KR" sz="3200" dirty="0"/>
              <a:t>209~225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5F8C0-5214-4783-8B10-76516CAB4764}"/>
              </a:ext>
            </a:extLst>
          </p:cNvPr>
          <p:cNvSpPr txBox="1"/>
          <p:nvPr/>
        </p:nvSpPr>
        <p:spPr>
          <a:xfrm>
            <a:off x="715867" y="2258968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4125</a:t>
            </a:r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DA587-8A7E-4EA8-B7E0-1749B2BA870C}"/>
              </a:ext>
            </a:extLst>
          </p:cNvPr>
          <p:cNvSpPr txBox="1"/>
          <p:nvPr/>
        </p:nvSpPr>
        <p:spPr>
          <a:xfrm>
            <a:off x="1209675" y="2842168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188</a:t>
            </a:r>
            <a:endParaRPr lang="ko-KR" alt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B8D97-B14D-4357-9896-2C0FFF6AF302}"/>
              </a:ext>
            </a:extLst>
          </p:cNvPr>
          <p:cNvSpPr txBox="1"/>
          <p:nvPr/>
        </p:nvSpPr>
        <p:spPr>
          <a:xfrm>
            <a:off x="715867" y="2944768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4126</a:t>
            </a:r>
            <a:endParaRPr lang="ko-KR" altLang="en-US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C0C9-C17F-4D48-B98A-0C413A0952D7}"/>
              </a:ext>
            </a:extLst>
          </p:cNvPr>
          <p:cNvSpPr txBox="1"/>
          <p:nvPr/>
        </p:nvSpPr>
        <p:spPr>
          <a:xfrm>
            <a:off x="649192" y="3492068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4128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3DC28-F90B-4106-B7B2-20B6CC74BE3C}"/>
              </a:ext>
            </a:extLst>
          </p:cNvPr>
          <p:cNvSpPr txBox="1"/>
          <p:nvPr/>
        </p:nvSpPr>
        <p:spPr>
          <a:xfrm>
            <a:off x="715867" y="5036534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4131</a:t>
            </a:r>
            <a:endParaRPr lang="ko-KR" alt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8BD06-BA1F-47B5-80B8-48DE747AA7AA}"/>
              </a:ext>
            </a:extLst>
          </p:cNvPr>
          <p:cNvSpPr txBox="1"/>
          <p:nvPr/>
        </p:nvSpPr>
        <p:spPr>
          <a:xfrm>
            <a:off x="715867" y="575103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4133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DFD59-526C-40DC-9200-EBEB06BD327E}"/>
              </a:ext>
            </a:extLst>
          </p:cNvPr>
          <p:cNvSpPr txBox="1"/>
          <p:nvPr/>
        </p:nvSpPr>
        <p:spPr>
          <a:xfrm rot="5400000">
            <a:off x="1067933" y="6182388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4134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62E09-0051-47BD-9EC9-C415F6BD5F35}"/>
              </a:ext>
            </a:extLst>
          </p:cNvPr>
          <p:cNvSpPr txBox="1"/>
          <p:nvPr/>
        </p:nvSpPr>
        <p:spPr>
          <a:xfrm rot="5400000">
            <a:off x="2108137" y="588953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4137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1B12B-3BBF-415B-B566-2C635707101D}"/>
              </a:ext>
            </a:extLst>
          </p:cNvPr>
          <p:cNvSpPr txBox="1"/>
          <p:nvPr/>
        </p:nvSpPr>
        <p:spPr>
          <a:xfrm rot="5400000">
            <a:off x="3384487" y="588824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4140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6B6B1-2C48-478D-BF6A-DF0DB2A2DD8E}"/>
              </a:ext>
            </a:extLst>
          </p:cNvPr>
          <p:cNvSpPr txBox="1"/>
          <p:nvPr/>
        </p:nvSpPr>
        <p:spPr>
          <a:xfrm rot="5400000">
            <a:off x="4424691" y="588824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4142</a:t>
            </a:r>
            <a:endParaRPr lang="ko-KR" altLang="en-US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7AC99-98E9-4BF2-9EE0-2F6710E12F72}"/>
              </a:ext>
            </a:extLst>
          </p:cNvPr>
          <p:cNvSpPr txBox="1"/>
          <p:nvPr/>
        </p:nvSpPr>
        <p:spPr>
          <a:xfrm rot="5400000">
            <a:off x="5109559" y="588824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4144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839A9F-13F3-4FAE-AAFF-5BB5CAA18FBB}"/>
              </a:ext>
            </a:extLst>
          </p:cNvPr>
          <p:cNvSpPr txBox="1"/>
          <p:nvPr/>
        </p:nvSpPr>
        <p:spPr>
          <a:xfrm rot="5400000">
            <a:off x="6098550" y="588824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4147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D0B3F-6A6A-48D2-BE96-DDA8B6FC1632}"/>
              </a:ext>
            </a:extLst>
          </p:cNvPr>
          <p:cNvSpPr txBox="1"/>
          <p:nvPr/>
        </p:nvSpPr>
        <p:spPr>
          <a:xfrm rot="5400000">
            <a:off x="7085932" y="5895192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4150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C661F-33D3-45CF-B0F9-912B7AC1FA08}"/>
              </a:ext>
            </a:extLst>
          </p:cNvPr>
          <p:cNvSpPr txBox="1"/>
          <p:nvPr/>
        </p:nvSpPr>
        <p:spPr>
          <a:xfrm>
            <a:off x="2070037" y="4462560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4164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7C82D-AA09-45EC-A185-6538DA1ED2DB}"/>
              </a:ext>
            </a:extLst>
          </p:cNvPr>
          <p:cNvSpPr txBox="1"/>
          <p:nvPr/>
        </p:nvSpPr>
        <p:spPr>
          <a:xfrm>
            <a:off x="2070037" y="3481663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4161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80BE1-AE18-491B-909E-AAB50E230EBF}"/>
              </a:ext>
            </a:extLst>
          </p:cNvPr>
          <p:cNvSpPr txBox="1"/>
          <p:nvPr/>
        </p:nvSpPr>
        <p:spPr>
          <a:xfrm>
            <a:off x="2070037" y="2535967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4158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11137E-9D59-4720-899C-AB266F8A1A40}"/>
              </a:ext>
            </a:extLst>
          </p:cNvPr>
          <p:cNvSpPr txBox="1"/>
          <p:nvPr/>
        </p:nvSpPr>
        <p:spPr>
          <a:xfrm>
            <a:off x="2062133" y="1590271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4155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A761A5-8088-43D8-B570-790BC67B34B2}"/>
              </a:ext>
            </a:extLst>
          </p:cNvPr>
          <p:cNvSpPr txBox="1"/>
          <p:nvPr/>
        </p:nvSpPr>
        <p:spPr>
          <a:xfrm>
            <a:off x="2062133" y="978923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4153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B92AC-7A66-4914-9ABA-FDA9F41EEFF8}"/>
              </a:ext>
            </a:extLst>
          </p:cNvPr>
          <p:cNvSpPr txBox="1"/>
          <p:nvPr/>
        </p:nvSpPr>
        <p:spPr>
          <a:xfrm>
            <a:off x="2666166" y="2504181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4171</a:t>
            </a:r>
            <a:endParaRPr lang="ko-KR" altLang="en-US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71E065-BE33-4ACA-A8FB-D09636761EC0}"/>
              </a:ext>
            </a:extLst>
          </p:cNvPr>
          <p:cNvSpPr txBox="1"/>
          <p:nvPr/>
        </p:nvSpPr>
        <p:spPr>
          <a:xfrm>
            <a:off x="2683595" y="978923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4176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F26BA-4F86-48BA-A5F8-EA22AC2D94E5}"/>
              </a:ext>
            </a:extLst>
          </p:cNvPr>
          <p:cNvSpPr txBox="1"/>
          <p:nvPr/>
        </p:nvSpPr>
        <p:spPr>
          <a:xfrm>
            <a:off x="2698699" y="154274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4174</a:t>
            </a:r>
            <a:endParaRPr lang="ko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882A1A-F686-4D5B-942F-D683658FD412}"/>
              </a:ext>
            </a:extLst>
          </p:cNvPr>
          <p:cNvSpPr txBox="1"/>
          <p:nvPr/>
        </p:nvSpPr>
        <p:spPr>
          <a:xfrm>
            <a:off x="2675821" y="3481663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4168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D51E7E-E2C3-495C-B9AC-682FBDB82C80}"/>
              </a:ext>
            </a:extLst>
          </p:cNvPr>
          <p:cNvSpPr txBox="1"/>
          <p:nvPr/>
        </p:nvSpPr>
        <p:spPr>
          <a:xfrm>
            <a:off x="2698699" y="445914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4165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ACB632-B5FA-46E9-95AE-79F165FF6530}"/>
              </a:ext>
            </a:extLst>
          </p:cNvPr>
          <p:cNvSpPr txBox="1"/>
          <p:nvPr/>
        </p:nvSpPr>
        <p:spPr>
          <a:xfrm>
            <a:off x="4088934" y="3492068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4185</a:t>
            </a:r>
            <a:endParaRPr lang="ko-KR" alt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E28755-6FAB-4C5A-969C-687E495FC939}"/>
              </a:ext>
            </a:extLst>
          </p:cNvPr>
          <p:cNvSpPr txBox="1"/>
          <p:nvPr/>
        </p:nvSpPr>
        <p:spPr>
          <a:xfrm>
            <a:off x="4113132" y="253596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4182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DB556C-CA1D-49DD-8245-7F02829B7407}"/>
              </a:ext>
            </a:extLst>
          </p:cNvPr>
          <p:cNvSpPr txBox="1"/>
          <p:nvPr/>
        </p:nvSpPr>
        <p:spPr>
          <a:xfrm>
            <a:off x="4100448" y="990984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4177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AD0B8-7248-4517-97A2-835425827FB6}"/>
              </a:ext>
            </a:extLst>
          </p:cNvPr>
          <p:cNvSpPr txBox="1"/>
          <p:nvPr/>
        </p:nvSpPr>
        <p:spPr>
          <a:xfrm>
            <a:off x="1242793" y="3819437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189</a:t>
            </a:r>
            <a:endParaRPr lang="ko-KR" altLang="en-US" sz="1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8F39BA-EC51-41C0-B166-966A065E6CBB}"/>
              </a:ext>
            </a:extLst>
          </p:cNvPr>
          <p:cNvSpPr txBox="1"/>
          <p:nvPr/>
        </p:nvSpPr>
        <p:spPr>
          <a:xfrm>
            <a:off x="1209674" y="5132436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190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29C955-325D-45AF-8C61-B95C94C90C19}"/>
              </a:ext>
            </a:extLst>
          </p:cNvPr>
          <p:cNvSpPr txBox="1"/>
          <p:nvPr/>
        </p:nvSpPr>
        <p:spPr>
          <a:xfrm>
            <a:off x="1433819" y="5803958"/>
            <a:ext cx="4080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191</a:t>
            </a:r>
            <a:endParaRPr lang="ko-KR" altLang="en-US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9AB527-6735-46FD-9900-F984AD72626E}"/>
              </a:ext>
            </a:extLst>
          </p:cNvPr>
          <p:cNvSpPr txBox="1"/>
          <p:nvPr/>
        </p:nvSpPr>
        <p:spPr>
          <a:xfrm>
            <a:off x="2479553" y="5462575"/>
            <a:ext cx="4080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192</a:t>
            </a:r>
            <a:endParaRPr lang="ko-KR" altLang="en-US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CFE627-74F2-4A13-9647-F8DC45492FA9}"/>
              </a:ext>
            </a:extLst>
          </p:cNvPr>
          <p:cNvSpPr txBox="1"/>
          <p:nvPr/>
        </p:nvSpPr>
        <p:spPr>
          <a:xfrm>
            <a:off x="3650841" y="5440553"/>
            <a:ext cx="4080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193</a:t>
            </a:r>
            <a:endParaRPr lang="ko-KR" altLang="en-US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F6E9D1-2467-4EAB-99F6-3CF106C3F674}"/>
              </a:ext>
            </a:extLst>
          </p:cNvPr>
          <p:cNvSpPr txBox="1"/>
          <p:nvPr/>
        </p:nvSpPr>
        <p:spPr>
          <a:xfrm>
            <a:off x="4618087" y="5460666"/>
            <a:ext cx="4080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194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7DC685-DC4A-4E38-954C-CC8B0048F9A7}"/>
              </a:ext>
            </a:extLst>
          </p:cNvPr>
          <p:cNvSpPr txBox="1"/>
          <p:nvPr/>
        </p:nvSpPr>
        <p:spPr>
          <a:xfrm>
            <a:off x="5439096" y="5420367"/>
            <a:ext cx="4080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195</a:t>
            </a:r>
            <a:endParaRPr lang="ko-KR" alt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50ACCB-37DE-4B0A-9047-15FCBC218627}"/>
              </a:ext>
            </a:extLst>
          </p:cNvPr>
          <p:cNvSpPr txBox="1"/>
          <p:nvPr/>
        </p:nvSpPr>
        <p:spPr>
          <a:xfrm>
            <a:off x="6416942" y="5409435"/>
            <a:ext cx="4080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196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ED0876-9F74-40B6-B8E5-8D5F7AA6D173}"/>
              </a:ext>
            </a:extLst>
          </p:cNvPr>
          <p:cNvSpPr txBox="1"/>
          <p:nvPr/>
        </p:nvSpPr>
        <p:spPr>
          <a:xfrm>
            <a:off x="7407790" y="5440213"/>
            <a:ext cx="408084" cy="2462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197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526A61-FB3F-46CC-9218-34E9C34922FE}"/>
              </a:ext>
            </a:extLst>
          </p:cNvPr>
          <p:cNvSpPr txBox="1"/>
          <p:nvPr/>
        </p:nvSpPr>
        <p:spPr>
          <a:xfrm>
            <a:off x="1825185" y="3944804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201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5BDB5B-86A9-4958-9BA0-F2F7AB9B5986}"/>
              </a:ext>
            </a:extLst>
          </p:cNvPr>
          <p:cNvSpPr txBox="1"/>
          <p:nvPr/>
        </p:nvSpPr>
        <p:spPr>
          <a:xfrm>
            <a:off x="1816447" y="3058084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200</a:t>
            </a:r>
            <a:endParaRPr lang="ko-KR" altLang="en-US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C0D23-AC89-483E-849E-15EFAEE69969}"/>
              </a:ext>
            </a:extLst>
          </p:cNvPr>
          <p:cNvSpPr txBox="1"/>
          <p:nvPr/>
        </p:nvSpPr>
        <p:spPr>
          <a:xfrm>
            <a:off x="1836064" y="2087757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199</a:t>
            </a:r>
            <a:endParaRPr lang="ko-KR" altLang="en-US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2799C9-364F-4707-9523-CD5547839D6D}"/>
              </a:ext>
            </a:extLst>
          </p:cNvPr>
          <p:cNvSpPr txBox="1"/>
          <p:nvPr/>
        </p:nvSpPr>
        <p:spPr>
          <a:xfrm>
            <a:off x="1825185" y="1140231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198</a:t>
            </a:r>
            <a:endParaRPr lang="ko-KR" altLang="en-US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26EFFD-6E36-4744-A380-1B8A50CCC808}"/>
              </a:ext>
            </a:extLst>
          </p:cNvPr>
          <p:cNvSpPr txBox="1"/>
          <p:nvPr/>
        </p:nvSpPr>
        <p:spPr>
          <a:xfrm>
            <a:off x="3254347" y="1117422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205</a:t>
            </a:r>
            <a:endParaRPr lang="ko-KR" altLang="en-US" sz="1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5924C9-771B-4BAF-B125-6AD7FED7D7B9}"/>
              </a:ext>
            </a:extLst>
          </p:cNvPr>
          <p:cNvSpPr txBox="1"/>
          <p:nvPr/>
        </p:nvSpPr>
        <p:spPr>
          <a:xfrm>
            <a:off x="3262295" y="2083076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204</a:t>
            </a:r>
            <a:endParaRPr lang="ko-KR" altLang="en-US" sz="1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0CC5F6-AE59-4569-B96D-5658FA529807}"/>
              </a:ext>
            </a:extLst>
          </p:cNvPr>
          <p:cNvSpPr txBox="1"/>
          <p:nvPr/>
        </p:nvSpPr>
        <p:spPr>
          <a:xfrm>
            <a:off x="3254346" y="3051369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203</a:t>
            </a:r>
            <a:endParaRPr lang="ko-KR" altLang="en-US" sz="1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2CC034-0897-492A-A95F-BB4D4C0FC853}"/>
              </a:ext>
            </a:extLst>
          </p:cNvPr>
          <p:cNvSpPr txBox="1"/>
          <p:nvPr/>
        </p:nvSpPr>
        <p:spPr>
          <a:xfrm>
            <a:off x="3262295" y="3980526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202</a:t>
            </a:r>
            <a:endParaRPr lang="ko-KR" altLang="en-US" sz="1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D6912A-A0C7-44D1-93A8-C7A6C9F1CF8D}"/>
              </a:ext>
            </a:extLst>
          </p:cNvPr>
          <p:cNvSpPr txBox="1"/>
          <p:nvPr/>
        </p:nvSpPr>
        <p:spPr>
          <a:xfrm>
            <a:off x="3854067" y="3051369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208</a:t>
            </a:r>
            <a:endParaRPr lang="ko-KR" altLang="en-US" sz="10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AEC96B-A2FC-4107-BD9A-416C63596D6E}"/>
              </a:ext>
            </a:extLst>
          </p:cNvPr>
          <p:cNvSpPr txBox="1"/>
          <p:nvPr/>
        </p:nvSpPr>
        <p:spPr>
          <a:xfrm>
            <a:off x="3854067" y="2120467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207</a:t>
            </a:r>
            <a:endParaRPr lang="ko-KR" altLang="en-US" sz="10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C1F140-FBC1-463B-8773-99C9FD23673A}"/>
              </a:ext>
            </a:extLst>
          </p:cNvPr>
          <p:cNvSpPr txBox="1"/>
          <p:nvPr/>
        </p:nvSpPr>
        <p:spPr>
          <a:xfrm>
            <a:off x="3861133" y="1118008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206</a:t>
            </a:r>
            <a:endParaRPr lang="ko-KR" altLang="en-US" sz="10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597A07-3551-4A39-BEDA-1572BF4205B3}"/>
              </a:ext>
            </a:extLst>
          </p:cNvPr>
          <p:cNvSpPr txBox="1"/>
          <p:nvPr/>
        </p:nvSpPr>
        <p:spPr>
          <a:xfrm>
            <a:off x="4111191" y="385981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4186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279F8F-6F6E-45C7-9FB4-B05F3313254B}"/>
              </a:ext>
            </a:extLst>
          </p:cNvPr>
          <p:cNvSpPr txBox="1"/>
          <p:nvPr/>
        </p:nvSpPr>
        <p:spPr>
          <a:xfrm>
            <a:off x="4111191" y="445914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4188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9C1141-A640-4823-9DC2-6E9F6DFA9F0C}"/>
              </a:ext>
            </a:extLst>
          </p:cNvPr>
          <p:cNvSpPr txBox="1"/>
          <p:nvPr/>
        </p:nvSpPr>
        <p:spPr>
          <a:xfrm>
            <a:off x="4699856" y="445914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4189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9FD306-8B0A-4A98-B93A-346922AE1A8D}"/>
              </a:ext>
            </a:extLst>
          </p:cNvPr>
          <p:cNvSpPr txBox="1"/>
          <p:nvPr/>
        </p:nvSpPr>
        <p:spPr>
          <a:xfrm>
            <a:off x="4723371" y="3457624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4192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EED4129-FE01-4D5A-B411-C299B4DBCED8}"/>
              </a:ext>
            </a:extLst>
          </p:cNvPr>
          <p:cNvSpPr txBox="1"/>
          <p:nvPr/>
        </p:nvSpPr>
        <p:spPr>
          <a:xfrm>
            <a:off x="4753263" y="253596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4195</a:t>
            </a:r>
            <a:endParaRPr lang="ko-KR" altLang="en-US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1D29DD-15CB-4EED-BD28-26FE66C8EC18}"/>
              </a:ext>
            </a:extLst>
          </p:cNvPr>
          <p:cNvSpPr txBox="1"/>
          <p:nvPr/>
        </p:nvSpPr>
        <p:spPr>
          <a:xfrm>
            <a:off x="4728312" y="157533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4198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9F195F-7537-43C6-93C9-E8CA3B44D60E}"/>
              </a:ext>
            </a:extLst>
          </p:cNvPr>
          <p:cNvSpPr txBox="1"/>
          <p:nvPr/>
        </p:nvSpPr>
        <p:spPr>
          <a:xfrm>
            <a:off x="4723371" y="986008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4200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F2EF00-3DDB-4E2D-A30A-8ED7768276FD}"/>
              </a:ext>
            </a:extLst>
          </p:cNvPr>
          <p:cNvSpPr txBox="1"/>
          <p:nvPr/>
        </p:nvSpPr>
        <p:spPr>
          <a:xfrm>
            <a:off x="6098550" y="1001731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4201</a:t>
            </a:r>
            <a:endParaRPr lang="ko-KR" altLang="en-US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D2CF55-9607-4433-A71B-6C036BC4464B}"/>
              </a:ext>
            </a:extLst>
          </p:cNvPr>
          <p:cNvSpPr txBox="1"/>
          <p:nvPr/>
        </p:nvSpPr>
        <p:spPr>
          <a:xfrm>
            <a:off x="8151812" y="3705378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4232</a:t>
            </a:r>
            <a:endParaRPr lang="ko-KR" altLang="en-US" sz="12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99A36E-5815-4234-AB29-0FBC047F26E7}"/>
              </a:ext>
            </a:extLst>
          </p:cNvPr>
          <p:cNvSpPr txBox="1"/>
          <p:nvPr/>
        </p:nvSpPr>
        <p:spPr>
          <a:xfrm>
            <a:off x="6109134" y="1944576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4204</a:t>
            </a:r>
            <a:endParaRPr lang="ko-KR" altLang="en-US" sz="12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7DCAC7-D155-4568-BC27-34660970AD3A}"/>
              </a:ext>
            </a:extLst>
          </p:cNvPr>
          <p:cNvSpPr txBox="1"/>
          <p:nvPr/>
        </p:nvSpPr>
        <p:spPr>
          <a:xfrm>
            <a:off x="6136700" y="2886560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4207</a:t>
            </a:r>
            <a:endParaRPr lang="ko-KR" alt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84F802-CFCF-47A5-B93E-6684F4A3FBD3}"/>
              </a:ext>
            </a:extLst>
          </p:cNvPr>
          <p:cNvSpPr txBox="1"/>
          <p:nvPr/>
        </p:nvSpPr>
        <p:spPr>
          <a:xfrm>
            <a:off x="6136700" y="3840964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4210</a:t>
            </a:r>
            <a:endParaRPr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574890-2135-4299-B133-0E709F7630A2}"/>
              </a:ext>
            </a:extLst>
          </p:cNvPr>
          <p:cNvSpPr txBox="1"/>
          <p:nvPr/>
        </p:nvSpPr>
        <p:spPr>
          <a:xfrm>
            <a:off x="6765047" y="2509101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4219</a:t>
            </a:r>
            <a:endParaRPr lang="ko-KR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3CB5D5-A3F6-44CA-8B38-C3476C0C699D}"/>
              </a:ext>
            </a:extLst>
          </p:cNvPr>
          <p:cNvSpPr txBox="1"/>
          <p:nvPr/>
        </p:nvSpPr>
        <p:spPr>
          <a:xfrm>
            <a:off x="6164624" y="4440804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4212</a:t>
            </a:r>
            <a:endParaRPr lang="ko-KR" altLang="en-US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AAED13-2CF4-4511-BC11-F65CAC096BCB}"/>
              </a:ext>
            </a:extLst>
          </p:cNvPr>
          <p:cNvSpPr txBox="1"/>
          <p:nvPr/>
        </p:nvSpPr>
        <p:spPr>
          <a:xfrm>
            <a:off x="6753289" y="445309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4213</a:t>
            </a:r>
            <a:endParaRPr lang="ko-KR" altLang="en-US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BF8181-54BA-4457-91EA-E85BD87431DD}"/>
              </a:ext>
            </a:extLst>
          </p:cNvPr>
          <p:cNvSpPr txBox="1"/>
          <p:nvPr/>
        </p:nvSpPr>
        <p:spPr>
          <a:xfrm>
            <a:off x="6765047" y="3473582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4216</a:t>
            </a:r>
            <a:endParaRPr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640FB1-2DEE-413D-9A33-C27069BE99B9}"/>
              </a:ext>
            </a:extLst>
          </p:cNvPr>
          <p:cNvSpPr txBox="1"/>
          <p:nvPr/>
        </p:nvSpPr>
        <p:spPr>
          <a:xfrm>
            <a:off x="8152006" y="1020972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4225</a:t>
            </a:r>
            <a:endParaRPr lang="ko-KR" alt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B49029D-1571-48CA-BB46-5DFE61CD7FDB}"/>
              </a:ext>
            </a:extLst>
          </p:cNvPr>
          <p:cNvSpPr txBox="1"/>
          <p:nvPr/>
        </p:nvSpPr>
        <p:spPr>
          <a:xfrm>
            <a:off x="6725108" y="1547101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4222</a:t>
            </a:r>
            <a:endParaRPr lang="ko-KR" altLang="en-US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FDFF7C-292C-4101-8FF6-B602F8A871F3}"/>
              </a:ext>
            </a:extLst>
          </p:cNvPr>
          <p:cNvSpPr txBox="1"/>
          <p:nvPr/>
        </p:nvSpPr>
        <p:spPr>
          <a:xfrm>
            <a:off x="6776021" y="986007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4224</a:t>
            </a:r>
            <a:endParaRPr lang="ko-KR" altLang="en-US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5A48CD-40BF-452A-874E-D2268AB6D806}"/>
              </a:ext>
            </a:extLst>
          </p:cNvPr>
          <p:cNvSpPr txBox="1"/>
          <p:nvPr/>
        </p:nvSpPr>
        <p:spPr>
          <a:xfrm>
            <a:off x="8071305" y="1411265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4226</a:t>
            </a:r>
            <a:endParaRPr lang="ko-KR" altLang="en-US" sz="12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4B3E811-02B8-4BE1-B879-1902CBA19C03}"/>
              </a:ext>
            </a:extLst>
          </p:cNvPr>
          <p:cNvSpPr txBox="1"/>
          <p:nvPr/>
        </p:nvSpPr>
        <p:spPr>
          <a:xfrm>
            <a:off x="8074653" y="2781180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4230</a:t>
            </a:r>
            <a:endParaRPr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73D2B7-7D27-4163-AFA4-AE81E7E4C2AA}"/>
              </a:ext>
            </a:extLst>
          </p:cNvPr>
          <p:cNvSpPr txBox="1"/>
          <p:nvPr/>
        </p:nvSpPr>
        <p:spPr>
          <a:xfrm>
            <a:off x="8167783" y="5004690"/>
            <a:ext cx="560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4235</a:t>
            </a:r>
            <a:endParaRPr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57D842-C8FA-45AE-BD7C-B007F707D6FF}"/>
              </a:ext>
            </a:extLst>
          </p:cNvPr>
          <p:cNvSpPr txBox="1"/>
          <p:nvPr/>
        </p:nvSpPr>
        <p:spPr>
          <a:xfrm>
            <a:off x="3872246" y="4044102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209</a:t>
            </a:r>
            <a:endParaRPr lang="ko-KR" alt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40BCE0-326F-405F-8422-BB7ABA0227CD}"/>
              </a:ext>
            </a:extLst>
          </p:cNvPr>
          <p:cNvSpPr txBox="1"/>
          <p:nvPr/>
        </p:nvSpPr>
        <p:spPr>
          <a:xfrm>
            <a:off x="5340798" y="4013331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210</a:t>
            </a:r>
            <a:endParaRPr lang="ko-KR" altLang="en-US" sz="10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51DBCDD-BECB-4442-A629-A21FC8ABB019}"/>
              </a:ext>
            </a:extLst>
          </p:cNvPr>
          <p:cNvSpPr txBox="1"/>
          <p:nvPr/>
        </p:nvSpPr>
        <p:spPr>
          <a:xfrm>
            <a:off x="5873403" y="4013331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217</a:t>
            </a:r>
            <a:endParaRPr lang="ko-KR" altLang="en-US" sz="1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82106A-8985-478D-A470-50368EB6EA31}"/>
              </a:ext>
            </a:extLst>
          </p:cNvPr>
          <p:cNvSpPr txBox="1"/>
          <p:nvPr/>
        </p:nvSpPr>
        <p:spPr>
          <a:xfrm>
            <a:off x="5340798" y="3032814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211</a:t>
            </a:r>
            <a:endParaRPr lang="ko-KR" altLang="en-US" sz="10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659FC7-1215-4F6E-87CD-8B17CE4DF741}"/>
              </a:ext>
            </a:extLst>
          </p:cNvPr>
          <p:cNvSpPr txBox="1"/>
          <p:nvPr/>
        </p:nvSpPr>
        <p:spPr>
          <a:xfrm>
            <a:off x="5873403" y="3032814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216</a:t>
            </a:r>
            <a:endParaRPr lang="ko-KR" altLang="en-US" sz="10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0D6B60-3E36-48B3-868E-40A2BD4583D3}"/>
              </a:ext>
            </a:extLst>
          </p:cNvPr>
          <p:cNvSpPr txBox="1"/>
          <p:nvPr/>
        </p:nvSpPr>
        <p:spPr>
          <a:xfrm>
            <a:off x="5322141" y="2083076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212</a:t>
            </a:r>
            <a:endParaRPr lang="ko-KR" altLang="en-US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F268CC-1BE6-424E-8A9F-236FE5D85F2D}"/>
              </a:ext>
            </a:extLst>
          </p:cNvPr>
          <p:cNvSpPr txBox="1"/>
          <p:nvPr/>
        </p:nvSpPr>
        <p:spPr>
          <a:xfrm>
            <a:off x="5854746" y="2083076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215</a:t>
            </a:r>
            <a:endParaRPr lang="ko-KR" altLang="en-US" sz="10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7139FA-1B64-4128-974A-82C123966260}"/>
              </a:ext>
            </a:extLst>
          </p:cNvPr>
          <p:cNvSpPr txBox="1"/>
          <p:nvPr/>
        </p:nvSpPr>
        <p:spPr>
          <a:xfrm>
            <a:off x="5331141" y="1123183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213</a:t>
            </a:r>
            <a:endParaRPr lang="ko-KR" altLang="en-US" sz="1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5D06D7-A28E-4B09-9881-CD1142248D14}"/>
              </a:ext>
            </a:extLst>
          </p:cNvPr>
          <p:cNvSpPr txBox="1"/>
          <p:nvPr/>
        </p:nvSpPr>
        <p:spPr>
          <a:xfrm>
            <a:off x="5863746" y="1123183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214</a:t>
            </a:r>
            <a:endParaRPr lang="ko-KR" altLang="en-US" sz="10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618F2-514D-46B2-851E-F7DDE09D96C6}"/>
              </a:ext>
            </a:extLst>
          </p:cNvPr>
          <p:cNvSpPr txBox="1"/>
          <p:nvPr/>
        </p:nvSpPr>
        <p:spPr>
          <a:xfrm>
            <a:off x="7389550" y="1134266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221</a:t>
            </a:r>
            <a:endParaRPr lang="ko-KR" altLang="en-US" sz="1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84145E-313C-4B4D-9174-10F3EAECBA0A}"/>
              </a:ext>
            </a:extLst>
          </p:cNvPr>
          <p:cNvSpPr txBox="1"/>
          <p:nvPr/>
        </p:nvSpPr>
        <p:spPr>
          <a:xfrm>
            <a:off x="7366174" y="2083076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220</a:t>
            </a:r>
            <a:endParaRPr lang="ko-KR" altLang="en-US" sz="10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95873D-BFD5-4145-834D-F503D0E9136F}"/>
              </a:ext>
            </a:extLst>
          </p:cNvPr>
          <p:cNvSpPr txBox="1"/>
          <p:nvPr/>
        </p:nvSpPr>
        <p:spPr>
          <a:xfrm>
            <a:off x="7378065" y="3032814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219</a:t>
            </a:r>
            <a:endParaRPr lang="ko-KR" altLang="en-US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86B5E39-3ABB-4CEF-8009-F91F57EC0286}"/>
              </a:ext>
            </a:extLst>
          </p:cNvPr>
          <p:cNvSpPr txBox="1"/>
          <p:nvPr/>
        </p:nvSpPr>
        <p:spPr>
          <a:xfrm>
            <a:off x="7389549" y="3979463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218</a:t>
            </a:r>
            <a:endParaRPr lang="ko-KR" altLang="en-US" sz="10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4ABEB9-0DF5-4E77-9DCA-270530628273}"/>
              </a:ext>
            </a:extLst>
          </p:cNvPr>
          <p:cNvSpPr txBox="1"/>
          <p:nvPr/>
        </p:nvSpPr>
        <p:spPr>
          <a:xfrm>
            <a:off x="7911284" y="1384773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222</a:t>
            </a:r>
            <a:endParaRPr lang="ko-KR" altLang="en-US" sz="10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102D52-9E3C-41E6-B308-E0AE0C0AB50E}"/>
              </a:ext>
            </a:extLst>
          </p:cNvPr>
          <p:cNvSpPr txBox="1"/>
          <p:nvPr/>
        </p:nvSpPr>
        <p:spPr>
          <a:xfrm>
            <a:off x="7919687" y="2109044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223</a:t>
            </a:r>
            <a:endParaRPr lang="ko-KR" altLang="en-US" sz="10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5FDFB7-58B3-43E3-BEAF-6BE0B1173788}"/>
              </a:ext>
            </a:extLst>
          </p:cNvPr>
          <p:cNvSpPr txBox="1"/>
          <p:nvPr/>
        </p:nvSpPr>
        <p:spPr>
          <a:xfrm>
            <a:off x="7903067" y="2867982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224</a:t>
            </a:r>
            <a:endParaRPr lang="ko-KR" altLang="en-US" sz="1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9D565FC-A944-4DA8-ABD2-AD3D7DB90B1C}"/>
              </a:ext>
            </a:extLst>
          </p:cNvPr>
          <p:cNvSpPr txBox="1"/>
          <p:nvPr/>
        </p:nvSpPr>
        <p:spPr>
          <a:xfrm>
            <a:off x="7919687" y="3983277"/>
            <a:ext cx="210763" cy="5539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225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5285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E25CE-8985-4B8C-ADF7-601FDE8B19E4}"/>
              </a:ext>
            </a:extLst>
          </p:cNvPr>
          <p:cNvSpPr txBox="1"/>
          <p:nvPr/>
        </p:nvSpPr>
        <p:spPr>
          <a:xfrm>
            <a:off x="8618707" y="0"/>
            <a:ext cx="27237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SCM12 : 60</a:t>
            </a:r>
          </a:p>
          <a:p>
            <a:r>
              <a:rPr lang="en-US" altLang="ko-KR" sz="3200" dirty="0"/>
              <a:t>4236~4295</a:t>
            </a:r>
          </a:p>
          <a:p>
            <a:endParaRPr lang="en-US" altLang="ko-KR" sz="3200" dirty="0"/>
          </a:p>
          <a:p>
            <a:r>
              <a:rPr lang="en-US" altLang="ko-KR" sz="3200" dirty="0"/>
              <a:t>LGM : 18</a:t>
            </a:r>
          </a:p>
          <a:p>
            <a:r>
              <a:rPr lang="en-US" altLang="ko-KR" sz="3200" dirty="0"/>
              <a:t>226~244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7C91E0-50A0-480A-B10D-3B79DAEE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05" y="0"/>
            <a:ext cx="163714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7708D7-97E9-489C-A43F-8D0D3D362763}"/>
              </a:ext>
            </a:extLst>
          </p:cNvPr>
          <p:cNvSpPr txBox="1"/>
          <p:nvPr/>
        </p:nvSpPr>
        <p:spPr>
          <a:xfrm>
            <a:off x="4797381" y="376559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4295</a:t>
            </a:r>
            <a:endParaRPr lang="ko-KR" altLang="en-US" sz="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28B78-3AAD-4CEB-9933-194190E73B8A}"/>
              </a:ext>
            </a:extLst>
          </p:cNvPr>
          <p:cNvSpPr txBox="1"/>
          <p:nvPr/>
        </p:nvSpPr>
        <p:spPr>
          <a:xfrm>
            <a:off x="4658918" y="428449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244</a:t>
            </a:r>
            <a:endParaRPr lang="ko-KR" altLang="en-US" sz="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9DA04-30D6-465E-B04C-24B574DAB461}"/>
              </a:ext>
            </a:extLst>
          </p:cNvPr>
          <p:cNvSpPr txBox="1"/>
          <p:nvPr/>
        </p:nvSpPr>
        <p:spPr>
          <a:xfrm>
            <a:off x="4135043" y="478821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4236</a:t>
            </a:r>
            <a:endParaRPr lang="ko-KR" altLang="en-US" sz="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B152C-00A6-4AB8-9A7B-B1F41EF49735}"/>
              </a:ext>
            </a:extLst>
          </p:cNvPr>
          <p:cNvSpPr txBox="1"/>
          <p:nvPr/>
        </p:nvSpPr>
        <p:spPr>
          <a:xfrm>
            <a:off x="4135043" y="828043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4238</a:t>
            </a:r>
            <a:endParaRPr lang="ko-KR" altLang="en-US" sz="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AB29C-14F9-421E-A42B-60409EAF500D}"/>
              </a:ext>
            </a:extLst>
          </p:cNvPr>
          <p:cNvSpPr txBox="1"/>
          <p:nvPr/>
        </p:nvSpPr>
        <p:spPr>
          <a:xfrm>
            <a:off x="4135043" y="1671518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4242</a:t>
            </a:r>
            <a:endParaRPr lang="ko-KR" altLang="en-US" sz="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95E44-29E0-43B4-AD60-55AA51E800AB}"/>
              </a:ext>
            </a:extLst>
          </p:cNvPr>
          <p:cNvSpPr txBox="1"/>
          <p:nvPr/>
        </p:nvSpPr>
        <p:spPr>
          <a:xfrm>
            <a:off x="4135043" y="2378696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4247</a:t>
            </a:r>
            <a:endParaRPr lang="ko-KR" altLang="en-US" sz="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EA25C-89C9-45B8-8EFE-98D2FBAA55AF}"/>
              </a:ext>
            </a:extLst>
          </p:cNvPr>
          <p:cNvSpPr txBox="1"/>
          <p:nvPr/>
        </p:nvSpPr>
        <p:spPr>
          <a:xfrm rot="5400000">
            <a:off x="3861956" y="2813658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4251</a:t>
            </a:r>
            <a:endParaRPr lang="ko-KR" altLang="en-US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4CCBA-962C-42CC-A0A1-96C239192F6D}"/>
              </a:ext>
            </a:extLst>
          </p:cNvPr>
          <p:cNvSpPr txBox="1"/>
          <p:nvPr/>
        </p:nvSpPr>
        <p:spPr>
          <a:xfrm>
            <a:off x="4778967" y="1226229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4289</a:t>
            </a:r>
            <a:endParaRPr lang="ko-KR" altLang="en-US" sz="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1C9A81-F732-4515-9235-D99DE68999CC}"/>
              </a:ext>
            </a:extLst>
          </p:cNvPr>
          <p:cNvSpPr txBox="1"/>
          <p:nvPr/>
        </p:nvSpPr>
        <p:spPr>
          <a:xfrm>
            <a:off x="4778331" y="2121145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4283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826D4-AD64-4213-AB56-D233EF5BBB07}"/>
              </a:ext>
            </a:extLst>
          </p:cNvPr>
          <p:cNvSpPr txBox="1"/>
          <p:nvPr/>
        </p:nvSpPr>
        <p:spPr>
          <a:xfrm>
            <a:off x="3833381" y="3453279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4253</a:t>
            </a:r>
            <a:endParaRPr lang="ko-KR" altLang="en-US" sz="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214F3-88A3-4973-AF0B-B5B309CB41FA}"/>
              </a:ext>
            </a:extLst>
          </p:cNvPr>
          <p:cNvSpPr txBox="1"/>
          <p:nvPr/>
        </p:nvSpPr>
        <p:spPr>
          <a:xfrm rot="5400000">
            <a:off x="3883953" y="4054800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4256</a:t>
            </a:r>
            <a:endParaRPr lang="ko-KR" altLang="en-US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FCB1-B6F0-4950-A957-19C1E612B467}"/>
              </a:ext>
            </a:extLst>
          </p:cNvPr>
          <p:cNvSpPr txBox="1"/>
          <p:nvPr/>
        </p:nvSpPr>
        <p:spPr>
          <a:xfrm>
            <a:off x="3833381" y="4500974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4257</a:t>
            </a:r>
            <a:endParaRPr lang="ko-KR" altLang="en-US" sz="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D2C5A-CC28-4982-A8AC-88FAEE3D6E89}"/>
              </a:ext>
            </a:extLst>
          </p:cNvPr>
          <p:cNvSpPr txBox="1"/>
          <p:nvPr/>
        </p:nvSpPr>
        <p:spPr>
          <a:xfrm>
            <a:off x="3833381" y="5483093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4261</a:t>
            </a:r>
            <a:endParaRPr lang="ko-KR" altLang="en-US" sz="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102AB7-ED5F-4C14-86D1-6817CEBF4993}"/>
              </a:ext>
            </a:extLst>
          </p:cNvPr>
          <p:cNvSpPr txBox="1"/>
          <p:nvPr/>
        </p:nvSpPr>
        <p:spPr>
          <a:xfrm rot="5400000">
            <a:off x="3883953" y="5790273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4262</a:t>
            </a:r>
            <a:endParaRPr lang="ko-KR" altLang="en-US" sz="8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7B8C9-C9E2-4B39-8188-28C2E6D8536F}"/>
              </a:ext>
            </a:extLst>
          </p:cNvPr>
          <p:cNvSpPr txBox="1"/>
          <p:nvPr/>
        </p:nvSpPr>
        <p:spPr>
          <a:xfrm>
            <a:off x="3833381" y="6129462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4263</a:t>
            </a:r>
            <a:endParaRPr lang="ko-KR" altLang="en-US" sz="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11497-AF49-4FC3-9EA3-1EF572BB1CFF}"/>
              </a:ext>
            </a:extLst>
          </p:cNvPr>
          <p:cNvSpPr txBox="1"/>
          <p:nvPr/>
        </p:nvSpPr>
        <p:spPr>
          <a:xfrm>
            <a:off x="4450551" y="3456356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4277</a:t>
            </a:r>
            <a:endParaRPr lang="ko-KR" altLang="en-US" sz="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3E9DE7-E3E4-4288-A0E2-7B7EF3EB6D99}"/>
              </a:ext>
            </a:extLst>
          </p:cNvPr>
          <p:cNvSpPr txBox="1"/>
          <p:nvPr/>
        </p:nvSpPr>
        <p:spPr>
          <a:xfrm>
            <a:off x="4446200" y="4347265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4271</a:t>
            </a:r>
            <a:endParaRPr lang="ko-KR" altLang="en-US" sz="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376EF-A520-4F8C-93AD-DC99696D78A0}"/>
              </a:ext>
            </a:extLst>
          </p:cNvPr>
          <p:cNvSpPr txBox="1"/>
          <p:nvPr/>
        </p:nvSpPr>
        <p:spPr>
          <a:xfrm>
            <a:off x="4446200" y="5051055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4266</a:t>
            </a:r>
            <a:endParaRPr lang="ko-KR" altLang="en-US" sz="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428FA-BD54-4A79-BDE7-1C4A3E86E742}"/>
              </a:ext>
            </a:extLst>
          </p:cNvPr>
          <p:cNvSpPr txBox="1"/>
          <p:nvPr/>
        </p:nvSpPr>
        <p:spPr>
          <a:xfrm>
            <a:off x="3833381" y="6386009"/>
            <a:ext cx="4509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4265</a:t>
            </a:r>
            <a:endParaRPr lang="ko-KR" altLang="en-US" sz="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35EC2A-99B1-4223-BF4F-48CB98A800E9}"/>
              </a:ext>
            </a:extLst>
          </p:cNvPr>
          <p:cNvSpPr txBox="1"/>
          <p:nvPr/>
        </p:nvSpPr>
        <p:spPr>
          <a:xfrm>
            <a:off x="4494617" y="428449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226</a:t>
            </a:r>
            <a:endParaRPr lang="ko-KR" altLang="en-US" sz="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0E21AF-443D-4EB7-975A-DB508FC5DE73}"/>
              </a:ext>
            </a:extLst>
          </p:cNvPr>
          <p:cNvSpPr txBox="1"/>
          <p:nvPr/>
        </p:nvSpPr>
        <p:spPr>
          <a:xfrm>
            <a:off x="4658918" y="828462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243</a:t>
            </a:r>
            <a:endParaRPr lang="ko-KR" altLang="en-US" sz="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AA0857-4CB9-4D13-A584-4B3613A512A3}"/>
              </a:ext>
            </a:extLst>
          </p:cNvPr>
          <p:cNvSpPr txBox="1"/>
          <p:nvPr/>
        </p:nvSpPr>
        <p:spPr>
          <a:xfrm>
            <a:off x="4487703" y="951497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227</a:t>
            </a:r>
            <a:endParaRPr lang="ko-KR" altLang="en-US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4B0C3-9DE4-492A-A5CE-9CE41795AFD8}"/>
              </a:ext>
            </a:extLst>
          </p:cNvPr>
          <p:cNvSpPr txBox="1"/>
          <p:nvPr/>
        </p:nvSpPr>
        <p:spPr>
          <a:xfrm>
            <a:off x="4652561" y="1733367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241</a:t>
            </a:r>
            <a:endParaRPr lang="ko-KR" altLang="en-US" sz="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35180-D41A-483D-9A8A-60F033FCD7C9}"/>
              </a:ext>
            </a:extLst>
          </p:cNvPr>
          <p:cNvSpPr txBox="1"/>
          <p:nvPr/>
        </p:nvSpPr>
        <p:spPr>
          <a:xfrm>
            <a:off x="4488260" y="1733367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228</a:t>
            </a:r>
            <a:endParaRPr lang="ko-KR" altLang="en-US" sz="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3858E-4008-48FE-BB57-5AC7A4AD1AD3}"/>
              </a:ext>
            </a:extLst>
          </p:cNvPr>
          <p:cNvSpPr txBox="1"/>
          <p:nvPr/>
        </p:nvSpPr>
        <p:spPr>
          <a:xfrm>
            <a:off x="4650949" y="2181574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240</a:t>
            </a:r>
            <a:endParaRPr lang="ko-KR" altLang="en-US" sz="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87FCC7-E14C-43A4-B958-05328853C340}"/>
              </a:ext>
            </a:extLst>
          </p:cNvPr>
          <p:cNvSpPr txBox="1"/>
          <p:nvPr/>
        </p:nvSpPr>
        <p:spPr>
          <a:xfrm>
            <a:off x="4486648" y="2181574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229</a:t>
            </a:r>
            <a:endParaRPr lang="ko-KR" altLang="en-US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28EB7D-0C0C-424C-8037-33680923F25D}"/>
              </a:ext>
            </a:extLst>
          </p:cNvPr>
          <p:cNvSpPr txBox="1"/>
          <p:nvPr/>
        </p:nvSpPr>
        <p:spPr>
          <a:xfrm>
            <a:off x="4649894" y="2638272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239</a:t>
            </a:r>
            <a:endParaRPr lang="ko-KR" altLang="en-US" sz="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4FD034-B089-4B4F-B0B3-DA5E60826496}"/>
              </a:ext>
            </a:extLst>
          </p:cNvPr>
          <p:cNvSpPr txBox="1"/>
          <p:nvPr/>
        </p:nvSpPr>
        <p:spPr>
          <a:xfrm>
            <a:off x="4485593" y="2647797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230</a:t>
            </a:r>
            <a:endParaRPr lang="ko-KR" altLang="en-US" sz="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046E07-F593-4DA7-BE1B-0C5083A21471}"/>
              </a:ext>
            </a:extLst>
          </p:cNvPr>
          <p:cNvSpPr txBox="1"/>
          <p:nvPr/>
        </p:nvSpPr>
        <p:spPr>
          <a:xfrm>
            <a:off x="4658918" y="1257007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242</a:t>
            </a:r>
            <a:endParaRPr lang="ko-KR" altLang="en-US" sz="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483EC7-2456-4DE8-80A6-749822F5394F}"/>
              </a:ext>
            </a:extLst>
          </p:cNvPr>
          <p:cNvSpPr txBox="1"/>
          <p:nvPr/>
        </p:nvSpPr>
        <p:spPr>
          <a:xfrm>
            <a:off x="4335381" y="3511404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238</a:t>
            </a:r>
            <a:endParaRPr lang="ko-KR" altLang="en-US" sz="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296954-D1CD-4720-8EAF-8119B54C37AF}"/>
              </a:ext>
            </a:extLst>
          </p:cNvPr>
          <p:cNvSpPr txBox="1"/>
          <p:nvPr/>
        </p:nvSpPr>
        <p:spPr>
          <a:xfrm>
            <a:off x="4171080" y="3511404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232</a:t>
            </a:r>
            <a:endParaRPr lang="ko-KR" altLang="en-US" sz="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24486A-19D4-434A-A5A4-BE13197455C5}"/>
              </a:ext>
            </a:extLst>
          </p:cNvPr>
          <p:cNvSpPr txBox="1"/>
          <p:nvPr/>
        </p:nvSpPr>
        <p:spPr>
          <a:xfrm>
            <a:off x="4354641" y="3922274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237</a:t>
            </a:r>
            <a:endParaRPr lang="ko-KR" altLang="en-US" sz="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62F4F-416A-4B1D-ACCB-39BBDCDD7028}"/>
              </a:ext>
            </a:extLst>
          </p:cNvPr>
          <p:cNvSpPr txBox="1"/>
          <p:nvPr/>
        </p:nvSpPr>
        <p:spPr>
          <a:xfrm>
            <a:off x="4345169" y="4387984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236</a:t>
            </a:r>
            <a:endParaRPr lang="ko-KR" altLang="en-US" sz="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4E879A-9C43-4E03-AB68-119BA70EDBA1}"/>
              </a:ext>
            </a:extLst>
          </p:cNvPr>
          <p:cNvSpPr txBox="1"/>
          <p:nvPr/>
        </p:nvSpPr>
        <p:spPr>
          <a:xfrm>
            <a:off x="4354641" y="4853694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235</a:t>
            </a:r>
            <a:endParaRPr lang="ko-KR" altLang="en-US" sz="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3BA0D1-3622-4BA4-BBA3-70CCF103CCA2}"/>
              </a:ext>
            </a:extLst>
          </p:cNvPr>
          <p:cNvSpPr txBox="1"/>
          <p:nvPr/>
        </p:nvSpPr>
        <p:spPr>
          <a:xfrm>
            <a:off x="4135043" y="4942651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233</a:t>
            </a:r>
            <a:endParaRPr lang="ko-KR" altLang="en-US" sz="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23C48D-7E13-4F49-A5C1-737146C2EF06}"/>
              </a:ext>
            </a:extLst>
          </p:cNvPr>
          <p:cNvSpPr txBox="1"/>
          <p:nvPr/>
        </p:nvSpPr>
        <p:spPr>
          <a:xfrm>
            <a:off x="4144384" y="6173226"/>
            <a:ext cx="21076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234</a:t>
            </a:r>
            <a:endParaRPr lang="ko-KR" altLang="en-US" sz="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B30541-BDC8-4455-90E9-C2FF50659555}"/>
              </a:ext>
            </a:extLst>
          </p:cNvPr>
          <p:cNvSpPr txBox="1"/>
          <p:nvPr/>
        </p:nvSpPr>
        <p:spPr>
          <a:xfrm>
            <a:off x="3864029" y="3032764"/>
            <a:ext cx="353107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231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328985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742</Words>
  <Application>Microsoft Office PowerPoint</Application>
  <PresentationFormat>와이드스크린</PresentationFormat>
  <Paragraphs>691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전주 만성 지구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신석주</dc:creator>
  <cp:lastModifiedBy>MIN YOUNG EOM</cp:lastModifiedBy>
  <cp:revision>66</cp:revision>
  <dcterms:created xsi:type="dcterms:W3CDTF">2017-10-23T08:00:26Z</dcterms:created>
  <dcterms:modified xsi:type="dcterms:W3CDTF">2017-10-24T07:51:14Z</dcterms:modified>
</cp:coreProperties>
</file>